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66" r:id="rId3"/>
    <p:sldId id="269" r:id="rId4"/>
    <p:sldId id="273" r:id="rId5"/>
    <p:sldId id="271" r:id="rId6"/>
    <p:sldId id="272" r:id="rId7"/>
    <p:sldId id="268" r:id="rId8"/>
    <p:sldId id="258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602" autoAdjust="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8441F7F0-D4C1-4AED-9298-3196B199C1A5}" type="datetimeFigureOut">
              <a:rPr lang="en-US" altLang="zh-CN" smtClean="0"/>
              <a:t>5/23/2018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525639AE-68CA-4D30-A1A0-938E9270D069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83097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61001BF-1343-4B3D-9CB9-ED2AC4733D1C}" type="datetimeFigureOut">
              <a:t>2018/5/23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A1185F71-770B-4752-8E12-005825E685FF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86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使用您自己的精美图片替代示例图片。操作很简便：选择示例图片并将其删除。然后在框架内单击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“</a:t>
            </a:r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插入图片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”</a:t>
            </a:r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图标，</a:t>
            </a:r>
            <a:r>
              <a:rPr lang="zh-CN" sz="1200" baseline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 并定位要显示的图片。</a:t>
            </a:r>
            <a:endParaRPr lang="zh-CN" sz="1200" i="1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  <a:p>
            <a:endParaRPr lang="zh-CN" sz="1200" i="1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08307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使用您自己的精美图片替代示例图片。操作很简便：选择示例图片并将其删除。然后在框架内单击“插入图片”图标，</a:t>
            </a:r>
            <a:r>
              <a:rPr lang="zh-CN" sz="1200" baseline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 并定位要显示的图片。</a:t>
            </a:r>
            <a:endParaRPr lang="zh-CN" sz="1200" i="1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1840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使用您自己的精美图片替代示例图片。操作很简便：选择示例图片并将其删除。然后在框架内单击“插入图片”图标，</a:t>
            </a:r>
            <a:r>
              <a:rPr lang="zh-CN" sz="1200" baseline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 并定位要显示的图片。</a:t>
            </a:r>
            <a:endParaRPr lang="zh-CN" sz="1200" i="1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en-US" altLang="zh-CN" smtClean="0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3923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使用您自己的精美图片替代示例图片。操作很简便：选择示例图片并将其删除。然后在框架内单击“插入图片”图标，</a:t>
            </a:r>
            <a:r>
              <a:rPr lang="zh-CN" sz="1200" baseline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 并定位要显示的图片。</a:t>
            </a:r>
            <a:endParaRPr lang="zh-CN" sz="1200" i="1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en-US" altLang="zh-CN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9831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10" Type="http://schemas.openxmlformats.org/officeDocument/2006/relationships/image" Target="../media/image5.jpeg"/><Relationship Id="rId4" Type="http://schemas.openxmlformats.org/officeDocument/2006/relationships/image" Target="../media/image10.png"/><Relationship Id="rId9" Type="http://schemas.microsoft.com/office/2007/relationships/hdphoto" Target="../media/hdphoto10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white">
          <a:xfrm>
            <a:off x="3270441" y="4076531"/>
            <a:ext cx="2316539" cy="1570344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0" name="任意多边形 7"/>
          <p:cNvSpPr>
            <a:spLocks noEditPoints="1"/>
          </p:cNvSpPr>
          <p:nvPr/>
        </p:nvSpPr>
        <p:spPr bwMode="auto">
          <a:xfrm rot="20103791">
            <a:off x="2886699" y="1454682"/>
            <a:ext cx="1478993" cy="1434623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/>
          </a:p>
        </p:txBody>
      </p:sp>
      <p:sp>
        <p:nvSpPr>
          <p:cNvPr id="21" name="任意多边形 7"/>
          <p:cNvSpPr>
            <a:spLocks noEditPoints="1"/>
          </p:cNvSpPr>
          <p:nvPr/>
        </p:nvSpPr>
        <p:spPr bwMode="auto">
          <a:xfrm rot="20103791">
            <a:off x="2886699" y="1454682"/>
            <a:ext cx="1478993" cy="1434623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/>
          </a:p>
        </p:txBody>
      </p:sp>
      <p:grpSp>
        <p:nvGrpSpPr>
          <p:cNvPr id="44" name="组 43"/>
          <p:cNvGrpSpPr/>
          <p:nvPr/>
        </p:nvGrpSpPr>
        <p:grpSpPr bwMode="ltGray">
          <a:xfrm rot="20973962" flipH="1">
            <a:off x="3053234" y="2991752"/>
            <a:ext cx="1143824" cy="2258647"/>
            <a:chOff x="476031" y="3849940"/>
            <a:chExt cx="1102141" cy="2198698"/>
          </a:xfrm>
        </p:grpSpPr>
        <p:sp>
          <p:nvSpPr>
            <p:cNvPr id="48" name="心形 31"/>
            <p:cNvSpPr/>
            <p:nvPr/>
          </p:nvSpPr>
          <p:spPr bwMode="ltGray">
            <a:xfrm rot="20624671">
              <a:off x="476031" y="3849940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  <p:sp>
          <p:nvSpPr>
            <p:cNvPr id="49" name="任意多边形 48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  <p:sp>
          <p:nvSpPr>
            <p:cNvPr id="50" name="心形 31"/>
            <p:cNvSpPr/>
            <p:nvPr/>
          </p:nvSpPr>
          <p:spPr bwMode="ltGray">
            <a:xfrm rot="20392545">
              <a:off x="599483" y="43691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  <p:sp>
          <p:nvSpPr>
            <p:cNvPr id="51" name="心形 31"/>
            <p:cNvSpPr/>
            <p:nvPr/>
          </p:nvSpPr>
          <p:spPr bwMode="ltGray">
            <a:xfrm rot="20416099">
              <a:off x="739465" y="4849221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</p:grpSp>
      <p:sp>
        <p:nvSpPr>
          <p:cNvPr id="33" name="任意多边形 32"/>
          <p:cNvSpPr/>
          <p:nvPr/>
        </p:nvSpPr>
        <p:spPr bwMode="white">
          <a:xfrm rot="20947308">
            <a:off x="-277876" y="1845799"/>
            <a:ext cx="3091083" cy="3180739"/>
          </a:xfrm>
          <a:custGeom>
            <a:avLst/>
            <a:gdLst>
              <a:gd name="connsiteX0" fmla="*/ 1807706 w 3091083"/>
              <a:gd name="connsiteY0" fmla="*/ 118472 h 3180739"/>
              <a:gd name="connsiteX1" fmla="*/ 2493364 w 3091083"/>
              <a:gd name="connsiteY1" fmla="*/ 1023759 h 3180739"/>
              <a:gd name="connsiteX2" fmla="*/ 1966119 w 3091083"/>
              <a:gd name="connsiteY2" fmla="*/ 2796210 h 3180739"/>
              <a:gd name="connsiteX3" fmla="*/ 595284 w 3091083"/>
              <a:gd name="connsiteY3" fmla="*/ 2668081 h 3180739"/>
              <a:gd name="connsiteX4" fmla="*/ 68155 w 3091083"/>
              <a:gd name="connsiteY4" fmla="*/ 2915518 h 3180739"/>
              <a:gd name="connsiteX5" fmla="*/ 0 w 3091083"/>
              <a:gd name="connsiteY5" fmla="*/ 2915621 h 3180739"/>
              <a:gd name="connsiteX6" fmla="*/ 560309 w 3091083"/>
              <a:gd name="connsiteY6" fmla="*/ 0 h 3180739"/>
              <a:gd name="connsiteX7" fmla="*/ 568686 w 3091083"/>
              <a:gd name="connsiteY7" fmla="*/ 2132 h 3180739"/>
              <a:gd name="connsiteX8" fmla="*/ 929205 w 3091083"/>
              <a:gd name="connsiteY8" fmla="*/ 383114 h 3180739"/>
              <a:gd name="connsiteX9" fmla="*/ 1807706 w 3091083"/>
              <a:gd name="connsiteY9" fmla="*/ 118472 h 318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1083" h="3180739">
                <a:moveTo>
                  <a:pt x="1807706" y="118472"/>
                </a:moveTo>
                <a:cubicBezTo>
                  <a:pt x="2240497" y="197093"/>
                  <a:pt x="2539132" y="594438"/>
                  <a:pt x="2493364" y="1023759"/>
                </a:cubicBezTo>
                <a:cubicBezTo>
                  <a:pt x="3509774" y="1084264"/>
                  <a:pt x="3161207" y="3376350"/>
                  <a:pt x="1966119" y="2796210"/>
                </a:cubicBezTo>
                <a:cubicBezTo>
                  <a:pt x="1720072" y="3244662"/>
                  <a:pt x="876481" y="3415500"/>
                  <a:pt x="595284" y="2668081"/>
                </a:cubicBezTo>
                <a:cubicBezTo>
                  <a:pt x="419535" y="2829577"/>
                  <a:pt x="238844" y="2904736"/>
                  <a:pt x="68155" y="2915518"/>
                </a:cubicBezTo>
                <a:lnTo>
                  <a:pt x="0" y="2915621"/>
                </a:lnTo>
                <a:lnTo>
                  <a:pt x="560309" y="0"/>
                </a:lnTo>
                <a:lnTo>
                  <a:pt x="568686" y="2132"/>
                </a:lnTo>
                <a:cubicBezTo>
                  <a:pt x="725127" y="52614"/>
                  <a:pt x="857441" y="172902"/>
                  <a:pt x="929205" y="383114"/>
                </a:cubicBezTo>
                <a:cubicBezTo>
                  <a:pt x="1240060" y="138868"/>
                  <a:pt x="1548031" y="71300"/>
                  <a:pt x="1807706" y="1184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/>
          </a:p>
        </p:txBody>
      </p:sp>
      <p:sp>
        <p:nvSpPr>
          <p:cNvPr id="25" name="任意多边形 22"/>
          <p:cNvSpPr>
            <a:spLocks/>
          </p:cNvSpPr>
          <p:nvPr/>
        </p:nvSpPr>
        <p:spPr bwMode="auto">
          <a:xfrm rot="20944497">
            <a:off x="1233070" y="4449645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45" name="任意多边形 44"/>
          <p:cNvSpPr/>
          <p:nvPr/>
        </p:nvSpPr>
        <p:spPr>
          <a:xfrm>
            <a:off x="10918694" y="5035814"/>
            <a:ext cx="145259" cy="64293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59572 w 321161"/>
              <a:gd name="connsiteY10" fmla="*/ 4931 h 2425402"/>
              <a:gd name="connsiteX11" fmla="*/ 127075 w 321161"/>
              <a:gd name="connsiteY11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65469 w 321161"/>
              <a:gd name="connsiteY10" fmla="*/ 1177000 h 2425402"/>
              <a:gd name="connsiteX11" fmla="*/ 159572 w 321161"/>
              <a:gd name="connsiteY11" fmla="*/ 4931 h 2425402"/>
              <a:gd name="connsiteX12" fmla="*/ 127075 w 321161"/>
              <a:gd name="connsiteY12" fmla="*/ 0 h 2425402"/>
              <a:gd name="connsiteX0" fmla="*/ 159572 w 321161"/>
              <a:gd name="connsiteY0" fmla="*/ 0 h 2420471"/>
              <a:gd name="connsiteX1" fmla="*/ 123805 w 321161"/>
              <a:gd name="connsiteY1" fmla="*/ 1172069 h 2420471"/>
              <a:gd name="connsiteX2" fmla="*/ 147246 w 321161"/>
              <a:gd name="connsiteY2" fmla="*/ 1634938 h 2420471"/>
              <a:gd name="connsiteX3" fmla="*/ 0 w 321161"/>
              <a:gd name="connsiteY3" fmla="*/ 1595942 h 2420471"/>
              <a:gd name="connsiteX4" fmla="*/ 138057 w 321161"/>
              <a:gd name="connsiteY4" fmla="*/ 1695002 h 2420471"/>
              <a:gd name="connsiteX5" fmla="*/ 192293 w 321161"/>
              <a:gd name="connsiteY5" fmla="*/ 2420471 h 2420471"/>
              <a:gd name="connsiteX6" fmla="*/ 225463 w 321161"/>
              <a:gd name="connsiteY6" fmla="*/ 2416885 h 2420471"/>
              <a:gd name="connsiteX7" fmla="*/ 184897 w 321161"/>
              <a:gd name="connsiteY7" fmla="*/ 1706880 h 2420471"/>
              <a:gd name="connsiteX8" fmla="*/ 321161 w 321161"/>
              <a:gd name="connsiteY8" fmla="*/ 1610285 h 2420471"/>
              <a:gd name="connsiteX9" fmla="*/ 183104 w 321161"/>
              <a:gd name="connsiteY9" fmla="*/ 1662281 h 2420471"/>
              <a:gd name="connsiteX10" fmla="*/ 165469 w 321161"/>
              <a:gd name="connsiteY10" fmla="*/ 1172069 h 2420471"/>
              <a:gd name="connsiteX11" fmla="*/ 159572 w 321161"/>
              <a:gd name="connsiteY11" fmla="*/ 0 h 2420471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62869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96716 w 321161"/>
              <a:gd name="connsiteY8" fmla="*/ 734323 h 1248402"/>
              <a:gd name="connsiteX9" fmla="*/ 184897 w 321161"/>
              <a:gd name="connsiteY9" fmla="*/ 534811 h 1248402"/>
              <a:gd name="connsiteX10" fmla="*/ 321161 w 321161"/>
              <a:gd name="connsiteY10" fmla="*/ 438216 h 1248402"/>
              <a:gd name="connsiteX11" fmla="*/ 183104 w 321161"/>
              <a:gd name="connsiteY11" fmla="*/ 490212 h 1248402"/>
              <a:gd name="connsiteX12" fmla="*/ 165469 w 321161"/>
              <a:gd name="connsiteY12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196716 w 321161"/>
              <a:gd name="connsiteY7" fmla="*/ 734323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45869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196716"/>
              <a:gd name="connsiteY0" fmla="*/ 0 h 734323"/>
              <a:gd name="connsiteX1" fmla="*/ 123805 w 196716"/>
              <a:gd name="connsiteY1" fmla="*/ 0 h 734323"/>
              <a:gd name="connsiteX2" fmla="*/ 147246 w 196716"/>
              <a:gd name="connsiteY2" fmla="*/ 478492 h 734323"/>
              <a:gd name="connsiteX3" fmla="*/ 0 w 196716"/>
              <a:gd name="connsiteY3" fmla="*/ 423873 h 734323"/>
              <a:gd name="connsiteX4" fmla="*/ 145869 w 196716"/>
              <a:gd name="connsiteY4" fmla="*/ 522933 h 734323"/>
              <a:gd name="connsiteX5" fmla="*/ 155053 w 196716"/>
              <a:gd name="connsiteY5" fmla="*/ 734323 h 734323"/>
              <a:gd name="connsiteX6" fmla="*/ 196716 w 196716"/>
              <a:gd name="connsiteY6" fmla="*/ 734323 h 734323"/>
              <a:gd name="connsiteX7" fmla="*/ 184897 w 196716"/>
              <a:gd name="connsiteY7" fmla="*/ 534811 h 734323"/>
              <a:gd name="connsiteX8" fmla="*/ 183104 w 196716"/>
              <a:gd name="connsiteY8" fmla="*/ 490212 h 734323"/>
              <a:gd name="connsiteX9" fmla="*/ 165469 w 196716"/>
              <a:gd name="connsiteY9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22064 w 72911"/>
              <a:gd name="connsiteY3" fmla="*/ 522933 h 734323"/>
              <a:gd name="connsiteX4" fmla="*/ 31248 w 72911"/>
              <a:gd name="connsiteY4" fmla="*/ 734323 h 734323"/>
              <a:gd name="connsiteX5" fmla="*/ 72911 w 72911"/>
              <a:gd name="connsiteY5" fmla="*/ 734323 h 734323"/>
              <a:gd name="connsiteX6" fmla="*/ 61092 w 72911"/>
              <a:gd name="connsiteY6" fmla="*/ 534811 h 734323"/>
              <a:gd name="connsiteX7" fmla="*/ 59299 w 72911"/>
              <a:gd name="connsiteY7" fmla="*/ 490212 h 734323"/>
              <a:gd name="connsiteX8" fmla="*/ 41664 w 72911"/>
              <a:gd name="connsiteY8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31248 w 72911"/>
              <a:gd name="connsiteY3" fmla="*/ 734323 h 734323"/>
              <a:gd name="connsiteX4" fmla="*/ 72911 w 72911"/>
              <a:gd name="connsiteY4" fmla="*/ 734323 h 734323"/>
              <a:gd name="connsiteX5" fmla="*/ 61092 w 72911"/>
              <a:gd name="connsiteY5" fmla="*/ 534811 h 734323"/>
              <a:gd name="connsiteX6" fmla="*/ 59299 w 72911"/>
              <a:gd name="connsiteY6" fmla="*/ 490212 h 734323"/>
              <a:gd name="connsiteX7" fmla="*/ 41664 w 72911"/>
              <a:gd name="connsiteY7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61092 w 72911"/>
              <a:gd name="connsiteY4" fmla="*/ 534811 h 734323"/>
              <a:gd name="connsiteX5" fmla="*/ 59299 w 72911"/>
              <a:gd name="connsiteY5" fmla="*/ 490212 h 734323"/>
              <a:gd name="connsiteX6" fmla="*/ 41664 w 72911"/>
              <a:gd name="connsiteY6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59299 w 72911"/>
              <a:gd name="connsiteY4" fmla="*/ 490212 h 734323"/>
              <a:gd name="connsiteX5" fmla="*/ 41664 w 72911"/>
              <a:gd name="connsiteY5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41664 w 72911"/>
              <a:gd name="connsiteY4" fmla="*/ 0 h 734323"/>
              <a:gd name="connsiteX0" fmla="*/ 158843 w 190090"/>
              <a:gd name="connsiteY0" fmla="*/ 0 h 734323"/>
              <a:gd name="connsiteX1" fmla="*/ 117179 w 190090"/>
              <a:gd name="connsiteY1" fmla="*/ 0 h 734323"/>
              <a:gd name="connsiteX2" fmla="*/ 0 w 190090"/>
              <a:gd name="connsiteY2" fmla="*/ 708283 h 734323"/>
              <a:gd name="connsiteX3" fmla="*/ 190090 w 190090"/>
              <a:gd name="connsiteY3" fmla="*/ 734323 h 734323"/>
              <a:gd name="connsiteX4" fmla="*/ 158843 w 190090"/>
              <a:gd name="connsiteY4" fmla="*/ 0 h 734323"/>
              <a:gd name="connsiteX0" fmla="*/ 158843 w 158842"/>
              <a:gd name="connsiteY0" fmla="*/ 0 h 713491"/>
              <a:gd name="connsiteX1" fmla="*/ 117179 w 158842"/>
              <a:gd name="connsiteY1" fmla="*/ 0 h 713491"/>
              <a:gd name="connsiteX2" fmla="*/ 0 w 158842"/>
              <a:gd name="connsiteY2" fmla="*/ 708283 h 713491"/>
              <a:gd name="connsiteX3" fmla="*/ 26041 w 158842"/>
              <a:gd name="connsiteY3" fmla="*/ 713491 h 713491"/>
              <a:gd name="connsiteX4" fmla="*/ 158843 w 158842"/>
              <a:gd name="connsiteY4" fmla="*/ 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0 h 700471"/>
              <a:gd name="connsiteX1" fmla="*/ 101555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43220 w 143220"/>
              <a:gd name="connsiteY0" fmla="*/ 0 h 700471"/>
              <a:gd name="connsiteX1" fmla="*/ 104158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44" h="703074">
                <a:moveTo>
                  <a:pt x="158844" y="0"/>
                </a:moveTo>
                <a:lnTo>
                  <a:pt x="119782" y="7812"/>
                </a:lnTo>
                <a:cubicBezTo>
                  <a:pt x="79855" y="239566"/>
                  <a:pt x="52946" y="471320"/>
                  <a:pt x="0" y="703074"/>
                </a:cubicBezTo>
                <a:lnTo>
                  <a:pt x="41665" y="700471"/>
                </a:lnTo>
                <a:cubicBezTo>
                  <a:pt x="101556" y="446149"/>
                  <a:pt x="140616" y="134540"/>
                  <a:pt x="15884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28" name="任意多边形 5"/>
          <p:cNvSpPr>
            <a:spLocks noEditPoints="1"/>
          </p:cNvSpPr>
          <p:nvPr/>
        </p:nvSpPr>
        <p:spPr bwMode="auto">
          <a:xfrm rot="631506">
            <a:off x="10702759" y="4358774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29" name="任意多边形 5"/>
          <p:cNvSpPr>
            <a:spLocks noEditPoints="1"/>
          </p:cNvSpPr>
          <p:nvPr/>
        </p:nvSpPr>
        <p:spPr bwMode="auto">
          <a:xfrm rot="631506">
            <a:off x="10702759" y="4358774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38" name="任意多边形 22"/>
          <p:cNvSpPr>
            <a:spLocks/>
          </p:cNvSpPr>
          <p:nvPr/>
        </p:nvSpPr>
        <p:spPr bwMode="auto">
          <a:xfrm rot="315225" flipH="1">
            <a:off x="10183548" y="4697317"/>
            <a:ext cx="192143" cy="1137832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8" name="任意多边形 7"/>
          <p:cNvSpPr/>
          <p:nvPr/>
        </p:nvSpPr>
        <p:spPr>
          <a:xfrm>
            <a:off x="1332626" y="5145208"/>
            <a:ext cx="6174786" cy="1059486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8921 w 10000"/>
              <a:gd name="connsiteY0" fmla="*/ 11193 h 11193"/>
              <a:gd name="connsiteX1" fmla="*/ 10000 w 10000"/>
              <a:gd name="connsiteY1" fmla="*/ 3310 h 11193"/>
              <a:gd name="connsiteX2" fmla="*/ 0 w 10000"/>
              <a:gd name="connsiteY2" fmla="*/ 2540 h 11193"/>
              <a:gd name="connsiteX3" fmla="*/ 8921 w 10000"/>
              <a:gd name="connsiteY3" fmla="*/ 11193 h 11193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9022 w 16049"/>
              <a:gd name="connsiteY0" fmla="*/ 10413 h 10413"/>
              <a:gd name="connsiteX1" fmla="*/ 16049 w 16049"/>
              <a:gd name="connsiteY1" fmla="*/ 5597 h 10413"/>
              <a:gd name="connsiteX2" fmla="*/ 0 w 16049"/>
              <a:gd name="connsiteY2" fmla="*/ 1590 h 10413"/>
              <a:gd name="connsiteX3" fmla="*/ 9022 w 16049"/>
              <a:gd name="connsiteY3" fmla="*/ 10413 h 10413"/>
              <a:gd name="connsiteX0" fmla="*/ 9022 w 16049"/>
              <a:gd name="connsiteY0" fmla="*/ 11837 h 11837"/>
              <a:gd name="connsiteX1" fmla="*/ 16049 w 16049"/>
              <a:gd name="connsiteY1" fmla="*/ 7021 h 11837"/>
              <a:gd name="connsiteX2" fmla="*/ 0 w 16049"/>
              <a:gd name="connsiteY2" fmla="*/ 3014 h 11837"/>
              <a:gd name="connsiteX3" fmla="*/ 9022 w 16049"/>
              <a:gd name="connsiteY3" fmla="*/ 11837 h 11837"/>
              <a:gd name="connsiteX0" fmla="*/ 9022 w 16049"/>
              <a:gd name="connsiteY0" fmla="*/ 12080 h 12080"/>
              <a:gd name="connsiteX1" fmla="*/ 16049 w 16049"/>
              <a:gd name="connsiteY1" fmla="*/ 7264 h 12080"/>
              <a:gd name="connsiteX2" fmla="*/ 0 w 16049"/>
              <a:gd name="connsiteY2" fmla="*/ 3257 h 12080"/>
              <a:gd name="connsiteX3" fmla="*/ 9022 w 16049"/>
              <a:gd name="connsiteY3" fmla="*/ 12080 h 12080"/>
              <a:gd name="connsiteX0" fmla="*/ 9022 w 16889"/>
              <a:gd name="connsiteY0" fmla="*/ 11602 h 11602"/>
              <a:gd name="connsiteX1" fmla="*/ 16889 w 16889"/>
              <a:gd name="connsiteY1" fmla="*/ 9001 h 11602"/>
              <a:gd name="connsiteX2" fmla="*/ 0 w 16889"/>
              <a:gd name="connsiteY2" fmla="*/ 2779 h 11602"/>
              <a:gd name="connsiteX3" fmla="*/ 9022 w 16889"/>
              <a:gd name="connsiteY3" fmla="*/ 11602 h 11602"/>
              <a:gd name="connsiteX0" fmla="*/ 9560 w 16889"/>
              <a:gd name="connsiteY0" fmla="*/ 13988 h 13988"/>
              <a:gd name="connsiteX1" fmla="*/ 16889 w 16889"/>
              <a:gd name="connsiteY1" fmla="*/ 9001 h 13988"/>
              <a:gd name="connsiteX2" fmla="*/ 0 w 16889"/>
              <a:gd name="connsiteY2" fmla="*/ 2779 h 13988"/>
              <a:gd name="connsiteX3" fmla="*/ 9560 w 16889"/>
              <a:gd name="connsiteY3" fmla="*/ 13988 h 13988"/>
              <a:gd name="connsiteX0" fmla="*/ 9560 w 17427"/>
              <a:gd name="connsiteY0" fmla="*/ 13988 h 13988"/>
              <a:gd name="connsiteX1" fmla="*/ 17427 w 17427"/>
              <a:gd name="connsiteY1" fmla="*/ 9001 h 13988"/>
              <a:gd name="connsiteX2" fmla="*/ 0 w 17427"/>
              <a:gd name="connsiteY2" fmla="*/ 2779 h 13988"/>
              <a:gd name="connsiteX3" fmla="*/ 9560 w 17427"/>
              <a:gd name="connsiteY3" fmla="*/ 13988 h 13988"/>
              <a:gd name="connsiteX0" fmla="*/ 9560 w 17427"/>
              <a:gd name="connsiteY0" fmla="*/ 14260 h 14260"/>
              <a:gd name="connsiteX1" fmla="*/ 17427 w 17427"/>
              <a:gd name="connsiteY1" fmla="*/ 9273 h 14260"/>
              <a:gd name="connsiteX2" fmla="*/ 0 w 17427"/>
              <a:gd name="connsiteY2" fmla="*/ 3051 h 14260"/>
              <a:gd name="connsiteX3" fmla="*/ 9560 w 17427"/>
              <a:gd name="connsiteY3" fmla="*/ 14260 h 14260"/>
              <a:gd name="connsiteX0" fmla="*/ 9560 w 17427"/>
              <a:gd name="connsiteY0" fmla="*/ 15164 h 15164"/>
              <a:gd name="connsiteX1" fmla="*/ 17427 w 17427"/>
              <a:gd name="connsiteY1" fmla="*/ 10177 h 15164"/>
              <a:gd name="connsiteX2" fmla="*/ 0 w 17427"/>
              <a:gd name="connsiteY2" fmla="*/ 3955 h 15164"/>
              <a:gd name="connsiteX3" fmla="*/ 9560 w 17427"/>
              <a:gd name="connsiteY3" fmla="*/ 15164 h 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7" h="15164">
                <a:moveTo>
                  <a:pt x="9560" y="15164"/>
                </a:moveTo>
                <a:cubicBezTo>
                  <a:pt x="11979" y="12476"/>
                  <a:pt x="15918" y="11427"/>
                  <a:pt x="17427" y="10177"/>
                </a:cubicBezTo>
                <a:cubicBezTo>
                  <a:pt x="14981" y="3702"/>
                  <a:pt x="4884" y="-5282"/>
                  <a:pt x="0" y="3955"/>
                </a:cubicBezTo>
                <a:cubicBezTo>
                  <a:pt x="2595" y="5197"/>
                  <a:pt x="9407" y="13614"/>
                  <a:pt x="9560" y="151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-10996" y="5318752"/>
            <a:ext cx="4799625" cy="1548981"/>
          </a:xfrm>
          <a:custGeom>
            <a:avLst/>
            <a:gdLst>
              <a:gd name="connsiteX0" fmla="*/ 238164 w 4799625"/>
              <a:gd name="connsiteY0" fmla="*/ 977 h 1548981"/>
              <a:gd name="connsiteX1" fmla="*/ 4799625 w 4799625"/>
              <a:gd name="connsiteY1" fmla="*/ 894321 h 1548981"/>
              <a:gd name="connsiteX2" fmla="*/ 2666651 w 4799625"/>
              <a:gd name="connsiteY2" fmla="*/ 1424464 h 1548981"/>
              <a:gd name="connsiteX3" fmla="*/ 2403068 w 4799625"/>
              <a:gd name="connsiteY3" fmla="*/ 1548981 h 1548981"/>
              <a:gd name="connsiteX4" fmla="*/ 0 w 4799625"/>
              <a:gd name="connsiteY4" fmla="*/ 1548981 h 1548981"/>
              <a:gd name="connsiteX5" fmla="*/ 0 w 4799625"/>
              <a:gd name="connsiteY5" fmla="*/ 10991 h 1548981"/>
              <a:gd name="connsiteX6" fmla="*/ 97462 w 4799625"/>
              <a:gd name="connsiteY6" fmla="*/ 5213 h 1548981"/>
              <a:gd name="connsiteX7" fmla="*/ 238164 w 4799625"/>
              <a:gd name="connsiteY7" fmla="*/ 977 h 154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9625" h="1548981">
                <a:moveTo>
                  <a:pt x="238164" y="977"/>
                </a:moveTo>
                <a:cubicBezTo>
                  <a:pt x="1600844" y="-22805"/>
                  <a:pt x="4306110" y="390350"/>
                  <a:pt x="4799625" y="894321"/>
                </a:cubicBezTo>
                <a:cubicBezTo>
                  <a:pt x="4629055" y="822137"/>
                  <a:pt x="3489081" y="1079087"/>
                  <a:pt x="2666651" y="1424464"/>
                </a:cubicBezTo>
                <a:lnTo>
                  <a:pt x="2403068" y="1548981"/>
                </a:lnTo>
                <a:lnTo>
                  <a:pt x="0" y="1548981"/>
                </a:lnTo>
                <a:lnTo>
                  <a:pt x="0" y="10991"/>
                </a:lnTo>
                <a:lnTo>
                  <a:pt x="97462" y="5213"/>
                </a:lnTo>
                <a:cubicBezTo>
                  <a:pt x="142543" y="3233"/>
                  <a:pt x="189497" y="1827"/>
                  <a:pt x="238164" y="977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-10997" y="6002003"/>
            <a:ext cx="5219925" cy="865730"/>
          </a:xfrm>
          <a:custGeom>
            <a:avLst/>
            <a:gdLst>
              <a:gd name="connsiteX0" fmla="*/ 3789102 w 5219925"/>
              <a:gd name="connsiteY0" fmla="*/ 158 h 865730"/>
              <a:gd name="connsiteX1" fmla="*/ 5219925 w 5219925"/>
              <a:gd name="connsiteY1" fmla="*/ 86096 h 865730"/>
              <a:gd name="connsiteX2" fmla="*/ 2113082 w 5219925"/>
              <a:gd name="connsiteY2" fmla="*/ 854650 h 865730"/>
              <a:gd name="connsiteX3" fmla="*/ 2079317 w 5219925"/>
              <a:gd name="connsiteY3" fmla="*/ 865730 h 865730"/>
              <a:gd name="connsiteX4" fmla="*/ 0 w 5219925"/>
              <a:gd name="connsiteY4" fmla="*/ 865730 h 865730"/>
              <a:gd name="connsiteX5" fmla="*/ 0 w 5219925"/>
              <a:gd name="connsiteY5" fmla="*/ 419996 h 865730"/>
              <a:gd name="connsiteX6" fmla="*/ 102049 w 5219925"/>
              <a:gd name="connsiteY6" fmla="*/ 395590 h 865730"/>
              <a:gd name="connsiteX7" fmla="*/ 3789102 w 5219925"/>
              <a:gd name="connsiteY7" fmla="*/ 158 h 86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9925" h="865730">
                <a:moveTo>
                  <a:pt x="3789102" y="158"/>
                </a:moveTo>
                <a:cubicBezTo>
                  <a:pt x="4301489" y="-2262"/>
                  <a:pt x="4792852" y="22837"/>
                  <a:pt x="5219925" y="86096"/>
                </a:cubicBezTo>
                <a:cubicBezTo>
                  <a:pt x="4181461" y="186674"/>
                  <a:pt x="2698071" y="663036"/>
                  <a:pt x="2113082" y="854650"/>
                </a:cubicBezTo>
                <a:lnTo>
                  <a:pt x="2079317" y="865730"/>
                </a:lnTo>
                <a:lnTo>
                  <a:pt x="0" y="865730"/>
                </a:lnTo>
                <a:lnTo>
                  <a:pt x="0" y="419996"/>
                </a:lnTo>
                <a:lnTo>
                  <a:pt x="102049" y="395590"/>
                </a:lnTo>
                <a:cubicBezTo>
                  <a:pt x="954201" y="202479"/>
                  <a:pt x="2444085" y="6509"/>
                  <a:pt x="3789102" y="1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797690" y="5646875"/>
            <a:ext cx="3121584" cy="689492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4956 w 8810"/>
              <a:gd name="connsiteY0" fmla="*/ 10672 h 10672"/>
              <a:gd name="connsiteX1" fmla="*/ 8810 w 8810"/>
              <a:gd name="connsiteY1" fmla="*/ 2589 h 10672"/>
              <a:gd name="connsiteX2" fmla="*/ 0 w 8810"/>
              <a:gd name="connsiteY2" fmla="*/ 3212 h 10672"/>
              <a:gd name="connsiteX3" fmla="*/ 4956 w 8810"/>
              <a:gd name="connsiteY3" fmla="*/ 10672 h 10672"/>
              <a:gd name="connsiteX0" fmla="*/ 5625 w 10000"/>
              <a:gd name="connsiteY0" fmla="*/ 10000 h 10000"/>
              <a:gd name="connsiteX1" fmla="*/ 10000 w 10000"/>
              <a:gd name="connsiteY1" fmla="*/ 2426 h 10000"/>
              <a:gd name="connsiteX2" fmla="*/ 0 w 10000"/>
              <a:gd name="connsiteY2" fmla="*/ 3010 h 10000"/>
              <a:gd name="connsiteX3" fmla="*/ 5625 w 10000"/>
              <a:gd name="connsiteY3" fmla="*/ 10000 h 10000"/>
              <a:gd name="connsiteX0" fmla="*/ 5625 w 10000"/>
              <a:gd name="connsiteY0" fmla="*/ 9247 h 9247"/>
              <a:gd name="connsiteX1" fmla="*/ 10000 w 10000"/>
              <a:gd name="connsiteY1" fmla="*/ 1673 h 9247"/>
              <a:gd name="connsiteX2" fmla="*/ 0 w 10000"/>
              <a:gd name="connsiteY2" fmla="*/ 2257 h 9247"/>
              <a:gd name="connsiteX3" fmla="*/ 5625 w 10000"/>
              <a:gd name="connsiteY3" fmla="*/ 9247 h 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247">
                <a:moveTo>
                  <a:pt x="5625" y="9247"/>
                </a:moveTo>
                <a:cubicBezTo>
                  <a:pt x="7303" y="5610"/>
                  <a:pt x="7975" y="4149"/>
                  <a:pt x="10000" y="1673"/>
                </a:cubicBezTo>
                <a:cubicBezTo>
                  <a:pt x="9205" y="191"/>
                  <a:pt x="3713" y="-1448"/>
                  <a:pt x="0" y="2257"/>
                </a:cubicBezTo>
                <a:cubicBezTo>
                  <a:pt x="2946" y="3421"/>
                  <a:pt x="5452" y="7795"/>
                  <a:pt x="5625" y="9247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2038303" y="5657789"/>
            <a:ext cx="10150522" cy="1209945"/>
          </a:xfrm>
          <a:custGeom>
            <a:avLst/>
            <a:gdLst>
              <a:gd name="connsiteX0" fmla="*/ 10150522 w 10150522"/>
              <a:gd name="connsiteY0" fmla="*/ 0 h 1209945"/>
              <a:gd name="connsiteX1" fmla="*/ 10147833 w 10150522"/>
              <a:gd name="connsiteY1" fmla="*/ 1064685 h 1209945"/>
              <a:gd name="connsiteX2" fmla="*/ 10147544 w 10150522"/>
              <a:gd name="connsiteY2" fmla="*/ 1209945 h 1209945"/>
              <a:gd name="connsiteX3" fmla="*/ 0 w 10150522"/>
              <a:gd name="connsiteY3" fmla="*/ 1209945 h 1209945"/>
              <a:gd name="connsiteX4" fmla="*/ 217545 w 10150522"/>
              <a:gd name="connsiteY4" fmla="*/ 1110460 h 1209945"/>
              <a:gd name="connsiteX5" fmla="*/ 8710955 w 10150522"/>
              <a:gd name="connsiteY5" fmla="*/ 385979 h 1209945"/>
              <a:gd name="connsiteX6" fmla="*/ 10150522 w 10150522"/>
              <a:gd name="connsiteY6" fmla="*/ 0 h 120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50522" h="1209945">
                <a:moveTo>
                  <a:pt x="10150522" y="0"/>
                </a:moveTo>
                <a:cubicBezTo>
                  <a:pt x="10149764" y="423249"/>
                  <a:pt x="10148674" y="682449"/>
                  <a:pt x="10147833" y="1064685"/>
                </a:cubicBezTo>
                <a:lnTo>
                  <a:pt x="10147544" y="1209945"/>
                </a:lnTo>
                <a:lnTo>
                  <a:pt x="0" y="1209945"/>
                </a:lnTo>
                <a:lnTo>
                  <a:pt x="217545" y="1110460"/>
                </a:lnTo>
                <a:cubicBezTo>
                  <a:pt x="3456572" y="-301784"/>
                  <a:pt x="7514042" y="14183"/>
                  <a:pt x="8710955" y="385979"/>
                </a:cubicBezTo>
                <a:cubicBezTo>
                  <a:pt x="9373338" y="-40497"/>
                  <a:pt x="9892327" y="8628"/>
                  <a:pt x="10150522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4" name="任意多边形 13"/>
          <p:cNvSpPr/>
          <p:nvPr/>
        </p:nvSpPr>
        <p:spPr bwMode="ltGray">
          <a:xfrm>
            <a:off x="1680253" y="4241456"/>
            <a:ext cx="120289" cy="1063707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19317 w 220167"/>
              <a:gd name="connsiteY0" fmla="*/ 0 h 2317810"/>
              <a:gd name="connsiteX1" fmla="*/ 220167 w 220167"/>
              <a:gd name="connsiteY1" fmla="*/ 2317810 h 2317810"/>
              <a:gd name="connsiteX0" fmla="*/ 21546 w 222396"/>
              <a:gd name="connsiteY0" fmla="*/ 0 h 2317810"/>
              <a:gd name="connsiteX1" fmla="*/ 222396 w 222396"/>
              <a:gd name="connsiteY1" fmla="*/ 2317810 h 2317810"/>
              <a:gd name="connsiteX0" fmla="*/ 21548 w 222398"/>
              <a:gd name="connsiteY0" fmla="*/ 0 h 2216871"/>
              <a:gd name="connsiteX1" fmla="*/ 222398 w 222398"/>
              <a:gd name="connsiteY1" fmla="*/ 2216871 h 2216871"/>
              <a:gd name="connsiteX0" fmla="*/ 16288 w 217138"/>
              <a:gd name="connsiteY0" fmla="*/ 0 h 2216871"/>
              <a:gd name="connsiteX1" fmla="*/ 217138 w 217138"/>
              <a:gd name="connsiteY1" fmla="*/ 2216871 h 22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138" h="2216871">
                <a:moveTo>
                  <a:pt x="16288" y="0"/>
                </a:moveTo>
                <a:cubicBezTo>
                  <a:pt x="-49861" y="386125"/>
                  <a:pt x="99201" y="1898335"/>
                  <a:pt x="217138" y="2216871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53000" y="990600"/>
            <a:ext cx="6400800" cy="2425716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zh-CN" sz="60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53000" y="3601750"/>
            <a:ext cx="6400800" cy="750123"/>
          </a:xfrm>
        </p:spPr>
        <p:txBody>
          <a:bodyPr/>
          <a:lstStyle>
            <a:lvl1pPr marL="0" indent="0" algn="l" latinLnBrk="0">
              <a:spcBef>
                <a:spcPts val="600"/>
              </a:spcBef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1" name="任意多边形 40"/>
          <p:cNvSpPr/>
          <p:nvPr/>
        </p:nvSpPr>
        <p:spPr bwMode="ltGray">
          <a:xfrm rot="349720" flipH="1">
            <a:off x="9792048" y="5497087"/>
            <a:ext cx="12304" cy="207512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59892 w 67291"/>
              <a:gd name="connsiteY0" fmla="*/ 0 h 2314320"/>
              <a:gd name="connsiteX1" fmla="*/ 67291 w 67291"/>
              <a:gd name="connsiteY1" fmla="*/ 2314320 h 2314320"/>
              <a:gd name="connsiteX0" fmla="*/ 52534 w 59933"/>
              <a:gd name="connsiteY0" fmla="*/ 0 h 2314320"/>
              <a:gd name="connsiteX1" fmla="*/ 59933 w 59933"/>
              <a:gd name="connsiteY1" fmla="*/ 2314320 h 2314320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55680 w 55680"/>
              <a:gd name="connsiteY0" fmla="*/ 0 h 2354008"/>
              <a:gd name="connsiteX1" fmla="*/ 43235 w 55680"/>
              <a:gd name="connsiteY1" fmla="*/ 2354008 h 2354008"/>
              <a:gd name="connsiteX0" fmla="*/ 61815 w 61815"/>
              <a:gd name="connsiteY0" fmla="*/ 0 h 2125805"/>
              <a:gd name="connsiteX1" fmla="*/ 39448 w 61815"/>
              <a:gd name="connsiteY1" fmla="*/ 2125805 h 2125805"/>
              <a:gd name="connsiteX0" fmla="*/ 43895 w 53661"/>
              <a:gd name="connsiteY0" fmla="*/ -1 h 575753"/>
              <a:gd name="connsiteX1" fmla="*/ 53660 w 53661"/>
              <a:gd name="connsiteY1" fmla="*/ 575753 h 575753"/>
              <a:gd name="connsiteX0" fmla="*/ 25832 w 35598"/>
              <a:gd name="connsiteY0" fmla="*/ -1 h 575753"/>
              <a:gd name="connsiteX1" fmla="*/ 35597 w 35598"/>
              <a:gd name="connsiteY1" fmla="*/ 575753 h 575753"/>
              <a:gd name="connsiteX0" fmla="*/ 2255 w 12021"/>
              <a:gd name="connsiteY0" fmla="*/ -1 h 575753"/>
              <a:gd name="connsiteX1" fmla="*/ 12020 w 12021"/>
              <a:gd name="connsiteY1" fmla="*/ 575753 h 575753"/>
              <a:gd name="connsiteX0" fmla="*/ 1397 w 24940"/>
              <a:gd name="connsiteY0" fmla="*/ 1 h 496915"/>
              <a:gd name="connsiteX1" fmla="*/ 24939 w 24940"/>
              <a:gd name="connsiteY1" fmla="*/ 496915 h 496915"/>
              <a:gd name="connsiteX0" fmla="*/ 5920 w 29463"/>
              <a:gd name="connsiteY0" fmla="*/ 1 h 496915"/>
              <a:gd name="connsiteX1" fmla="*/ 29462 w 29463"/>
              <a:gd name="connsiteY1" fmla="*/ 496915 h 49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3" h="496915">
                <a:moveTo>
                  <a:pt x="5920" y="1"/>
                </a:moveTo>
                <a:cubicBezTo>
                  <a:pt x="-2282" y="199540"/>
                  <a:pt x="-7541" y="253947"/>
                  <a:pt x="29462" y="49691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43" name="心形 31"/>
          <p:cNvSpPr/>
          <p:nvPr/>
        </p:nvSpPr>
        <p:spPr>
          <a:xfrm rot="558292" flipH="1">
            <a:off x="9583657" y="5257792"/>
            <a:ext cx="477919" cy="268028"/>
          </a:xfrm>
          <a:custGeom>
            <a:avLst/>
            <a:gdLst>
              <a:gd name="connsiteX0" fmla="*/ 381000 w 761999"/>
              <a:gd name="connsiteY0" fmla="*/ 91953 h 367813"/>
              <a:gd name="connsiteX1" fmla="*/ 381000 w 761999"/>
              <a:gd name="connsiteY1" fmla="*/ 367813 h 367813"/>
              <a:gd name="connsiteX2" fmla="*/ 381000 w 761999"/>
              <a:gd name="connsiteY2" fmla="*/ 91953 h 367813"/>
              <a:gd name="connsiteX0" fmla="*/ 381425 w 767559"/>
              <a:gd name="connsiteY0" fmla="*/ 112199 h 286006"/>
              <a:gd name="connsiteX1" fmla="*/ 384827 w 767559"/>
              <a:gd name="connsiteY1" fmla="*/ 286006 h 286006"/>
              <a:gd name="connsiteX2" fmla="*/ 381425 w 767559"/>
              <a:gd name="connsiteY2" fmla="*/ 112199 h 286006"/>
              <a:gd name="connsiteX0" fmla="*/ 381425 w 637670"/>
              <a:gd name="connsiteY0" fmla="*/ 112199 h 286006"/>
              <a:gd name="connsiteX1" fmla="*/ 384827 w 637670"/>
              <a:gd name="connsiteY1" fmla="*/ 286006 h 286006"/>
              <a:gd name="connsiteX2" fmla="*/ 381425 w 637670"/>
              <a:gd name="connsiteY2" fmla="*/ 112199 h 286006"/>
              <a:gd name="connsiteX0" fmla="*/ 241430 w 497675"/>
              <a:gd name="connsiteY0" fmla="*/ 96655 h 270462"/>
              <a:gd name="connsiteX1" fmla="*/ 244832 w 497675"/>
              <a:gd name="connsiteY1" fmla="*/ 270462 h 270462"/>
              <a:gd name="connsiteX2" fmla="*/ 241430 w 497675"/>
              <a:gd name="connsiteY2" fmla="*/ 96655 h 270462"/>
              <a:gd name="connsiteX0" fmla="*/ 252651 w 497741"/>
              <a:gd name="connsiteY0" fmla="*/ 96655 h 270462"/>
              <a:gd name="connsiteX1" fmla="*/ 239044 w 497741"/>
              <a:gd name="connsiteY1" fmla="*/ 270462 h 270462"/>
              <a:gd name="connsiteX2" fmla="*/ 252651 w 497741"/>
              <a:gd name="connsiteY2" fmla="*/ 96655 h 270462"/>
              <a:gd name="connsiteX0" fmla="*/ 252651 w 499212"/>
              <a:gd name="connsiteY0" fmla="*/ 96655 h 270462"/>
              <a:gd name="connsiteX1" fmla="*/ 239044 w 499212"/>
              <a:gd name="connsiteY1" fmla="*/ 270462 h 270462"/>
              <a:gd name="connsiteX2" fmla="*/ 252651 w 499212"/>
              <a:gd name="connsiteY2" fmla="*/ 96655 h 270462"/>
              <a:gd name="connsiteX0" fmla="*/ 246719 w 493280"/>
              <a:gd name="connsiteY0" fmla="*/ 98082 h 271889"/>
              <a:gd name="connsiteX1" fmla="*/ 233112 w 493280"/>
              <a:gd name="connsiteY1" fmla="*/ 271889 h 271889"/>
              <a:gd name="connsiteX2" fmla="*/ 246719 w 493280"/>
              <a:gd name="connsiteY2" fmla="*/ 98082 h 271889"/>
              <a:gd name="connsiteX0" fmla="*/ 246719 w 496228"/>
              <a:gd name="connsiteY0" fmla="*/ 98082 h 271889"/>
              <a:gd name="connsiteX1" fmla="*/ 233112 w 496228"/>
              <a:gd name="connsiteY1" fmla="*/ 271889 h 271889"/>
              <a:gd name="connsiteX2" fmla="*/ 246719 w 496228"/>
              <a:gd name="connsiteY2" fmla="*/ 98082 h 271889"/>
              <a:gd name="connsiteX0" fmla="*/ 245779 w 495288"/>
              <a:gd name="connsiteY0" fmla="*/ 105636 h 279443"/>
              <a:gd name="connsiteX1" fmla="*/ 232172 w 495288"/>
              <a:gd name="connsiteY1" fmla="*/ 279443 h 279443"/>
              <a:gd name="connsiteX2" fmla="*/ 245779 w 495288"/>
              <a:gd name="connsiteY2" fmla="*/ 105636 h 279443"/>
              <a:gd name="connsiteX0" fmla="*/ 245779 w 498274"/>
              <a:gd name="connsiteY0" fmla="*/ 105636 h 279443"/>
              <a:gd name="connsiteX1" fmla="*/ 232172 w 498274"/>
              <a:gd name="connsiteY1" fmla="*/ 279443 h 279443"/>
              <a:gd name="connsiteX2" fmla="*/ 245779 w 498274"/>
              <a:gd name="connsiteY2" fmla="*/ 105636 h 2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274" h="279443">
                <a:moveTo>
                  <a:pt x="245779" y="105636"/>
                </a:moveTo>
                <a:cubicBezTo>
                  <a:pt x="424939" y="-98716"/>
                  <a:pt x="717491" y="112440"/>
                  <a:pt x="232172" y="279443"/>
                </a:cubicBezTo>
                <a:cubicBezTo>
                  <a:pt x="-212328" y="64814"/>
                  <a:pt x="90431" y="-125930"/>
                  <a:pt x="245779" y="1056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30" name="任意多边形 5"/>
          <p:cNvSpPr>
            <a:spLocks noEditPoints="1"/>
          </p:cNvSpPr>
          <p:nvPr/>
        </p:nvSpPr>
        <p:spPr bwMode="auto">
          <a:xfrm>
            <a:off x="1158887" y="3347853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31" name="任意多边形 5"/>
          <p:cNvSpPr>
            <a:spLocks noEditPoints="1"/>
          </p:cNvSpPr>
          <p:nvPr/>
        </p:nvSpPr>
        <p:spPr bwMode="auto">
          <a:xfrm>
            <a:off x="1158887" y="3347853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5" name="心形 4"/>
          <p:cNvSpPr/>
          <p:nvPr/>
        </p:nvSpPr>
        <p:spPr>
          <a:xfrm rot="15055303">
            <a:off x="11059072" y="5358577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39" name="心形 4"/>
          <p:cNvSpPr/>
          <p:nvPr/>
        </p:nvSpPr>
        <p:spPr>
          <a:xfrm rot="7354892" flipH="1">
            <a:off x="10783528" y="5368360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7" name="任意多边形 6"/>
          <p:cNvSpPr/>
          <p:nvPr/>
        </p:nvSpPr>
        <p:spPr>
          <a:xfrm>
            <a:off x="10906780" y="5486558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42" name="任意多边形 41"/>
          <p:cNvSpPr/>
          <p:nvPr/>
        </p:nvSpPr>
        <p:spPr>
          <a:xfrm rot="944818" flipH="1">
            <a:off x="10980598" y="5469889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007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905000"/>
            <a:ext cx="4572000" cy="685800"/>
          </a:xfrm>
        </p:spPr>
        <p:txBody>
          <a:bodyPr anchor="ctr"/>
          <a:lstStyle>
            <a:lvl1pPr marL="0" indent="0" latinLnBrk="0">
              <a:buNone/>
              <a:defRPr lang="zh-CN"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9200" y="2666999"/>
            <a:ext cx="4572000" cy="3276601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00800" y="1905000"/>
            <a:ext cx="4572000" cy="685800"/>
          </a:xfrm>
        </p:spPr>
        <p:txBody>
          <a:bodyPr anchor="ctr"/>
          <a:lstStyle>
            <a:lvl1pPr marL="0" indent="0" latinLnBrk="0">
              <a:buNone/>
              <a:defRPr lang="zh-CN"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00800" y="2666999"/>
            <a:ext cx="4572000" cy="3276601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30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37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075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10481598" y="4432569"/>
            <a:ext cx="1710402" cy="1967208"/>
          </a:xfrm>
          <a:custGeom>
            <a:avLst/>
            <a:gdLst>
              <a:gd name="connsiteX0" fmla="*/ 864254 w 1710402"/>
              <a:gd name="connsiteY0" fmla="*/ 239 h 1967208"/>
              <a:gd name="connsiteX1" fmla="*/ 1290650 w 1710402"/>
              <a:gd name="connsiteY1" fmla="*/ 251125 h 1967208"/>
              <a:gd name="connsiteX2" fmla="*/ 1632345 w 1710402"/>
              <a:gd name="connsiteY2" fmla="*/ 102925 h 1967208"/>
              <a:gd name="connsiteX3" fmla="*/ 1710402 w 1710402"/>
              <a:gd name="connsiteY3" fmla="*/ 89867 h 1967208"/>
              <a:gd name="connsiteX4" fmla="*/ 1710402 w 1710402"/>
              <a:gd name="connsiteY4" fmla="*/ 1949040 h 1967208"/>
              <a:gd name="connsiteX5" fmla="*/ 1639461 w 1710402"/>
              <a:gd name="connsiteY5" fmla="*/ 1961691 h 1967208"/>
              <a:gd name="connsiteX6" fmla="*/ 1041765 w 1710402"/>
              <a:gd name="connsiteY6" fmla="*/ 1652740 h 1967208"/>
              <a:gd name="connsiteX7" fmla="*/ 321309 w 1710402"/>
              <a:gd name="connsiteY7" fmla="*/ 761994 h 1967208"/>
              <a:gd name="connsiteX8" fmla="*/ 864254 w 1710402"/>
              <a:gd name="connsiteY8" fmla="*/ 239 h 196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402" h="1967208">
                <a:moveTo>
                  <a:pt x="864254" y="239"/>
                </a:moveTo>
                <a:cubicBezTo>
                  <a:pt x="1045722" y="-4719"/>
                  <a:pt x="1214238" y="66918"/>
                  <a:pt x="1290650" y="251125"/>
                </a:cubicBezTo>
                <a:cubicBezTo>
                  <a:pt x="1406496" y="176214"/>
                  <a:pt x="1521805" y="128397"/>
                  <a:pt x="1632345" y="102925"/>
                </a:cubicBezTo>
                <a:lnTo>
                  <a:pt x="1710402" y="89867"/>
                </a:lnTo>
                <a:lnTo>
                  <a:pt x="1710402" y="1949040"/>
                </a:lnTo>
                <a:lnTo>
                  <a:pt x="1639461" y="1961691"/>
                </a:lnTo>
                <a:cubicBezTo>
                  <a:pt x="1410180" y="1990301"/>
                  <a:pt x="1159658" y="1910631"/>
                  <a:pt x="1041765" y="1652740"/>
                </a:cubicBezTo>
                <a:cubicBezTo>
                  <a:pt x="343141" y="2181075"/>
                  <a:pt x="-460277" y="1203001"/>
                  <a:pt x="321309" y="761994"/>
                </a:cubicBezTo>
                <a:cubicBezTo>
                  <a:pt x="3107" y="392760"/>
                  <a:pt x="465025" y="11144"/>
                  <a:pt x="864254" y="2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8519419" y="5821533"/>
            <a:ext cx="1762631" cy="1036469"/>
          </a:xfrm>
          <a:custGeom>
            <a:avLst/>
            <a:gdLst>
              <a:gd name="connsiteX0" fmla="*/ 524938 w 1762631"/>
              <a:gd name="connsiteY0" fmla="*/ 145 h 1036469"/>
              <a:gd name="connsiteX1" fmla="*/ 783926 w 1762631"/>
              <a:gd name="connsiteY1" fmla="*/ 152531 h 1036469"/>
              <a:gd name="connsiteX2" fmla="*/ 1492037 w 1762631"/>
              <a:gd name="connsiteY2" fmla="*/ 391220 h 1036469"/>
              <a:gd name="connsiteX3" fmla="*/ 1641126 w 1762631"/>
              <a:gd name="connsiteY3" fmla="*/ 998749 h 1036469"/>
              <a:gd name="connsiteX4" fmla="*/ 1591828 w 1762631"/>
              <a:gd name="connsiteY4" fmla="*/ 1036469 h 1036469"/>
              <a:gd name="connsiteX5" fmla="*/ 654282 w 1762631"/>
              <a:gd name="connsiteY5" fmla="*/ 1036469 h 1036469"/>
              <a:gd name="connsiteX6" fmla="*/ 632756 w 1762631"/>
              <a:gd name="connsiteY6" fmla="*/ 1003856 h 1036469"/>
              <a:gd name="connsiteX7" fmla="*/ 580274 w 1762631"/>
              <a:gd name="connsiteY7" fmla="*/ 1036469 h 1036469"/>
              <a:gd name="connsiteX8" fmla="*/ 171579 w 1762631"/>
              <a:gd name="connsiteY8" fmla="*/ 1036469 h 1036469"/>
              <a:gd name="connsiteX9" fmla="*/ 125213 w 1762631"/>
              <a:gd name="connsiteY9" fmla="*/ 1003584 h 1036469"/>
              <a:gd name="connsiteX10" fmla="*/ 195159 w 1762631"/>
              <a:gd name="connsiteY10" fmla="*/ 462827 h 1036469"/>
              <a:gd name="connsiteX11" fmla="*/ 524938 w 1762631"/>
              <a:gd name="connsiteY11" fmla="*/ 145 h 103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2631" h="1036469">
                <a:moveTo>
                  <a:pt x="524938" y="145"/>
                </a:moveTo>
                <a:cubicBezTo>
                  <a:pt x="635160" y="-2866"/>
                  <a:pt x="737514" y="40645"/>
                  <a:pt x="783926" y="152531"/>
                </a:cubicBezTo>
                <a:cubicBezTo>
                  <a:pt x="1159198" y="-90137"/>
                  <a:pt x="1525189" y="135292"/>
                  <a:pt x="1492037" y="391220"/>
                </a:cubicBezTo>
                <a:cubicBezTo>
                  <a:pt x="1808383" y="406718"/>
                  <a:pt x="1832656" y="815199"/>
                  <a:pt x="1641126" y="998749"/>
                </a:cubicBezTo>
                <a:lnTo>
                  <a:pt x="1591828" y="1036469"/>
                </a:lnTo>
                <a:lnTo>
                  <a:pt x="654282" y="1036469"/>
                </a:lnTo>
                <a:lnTo>
                  <a:pt x="632756" y="1003856"/>
                </a:lnTo>
                <a:lnTo>
                  <a:pt x="580274" y="1036469"/>
                </a:lnTo>
                <a:lnTo>
                  <a:pt x="171579" y="1036469"/>
                </a:lnTo>
                <a:lnTo>
                  <a:pt x="125213" y="1003584"/>
                </a:lnTo>
                <a:cubicBezTo>
                  <a:pt x="-34299" y="867387"/>
                  <a:pt x="-71874" y="613499"/>
                  <a:pt x="195159" y="462827"/>
                </a:cubicBezTo>
                <a:cubicBezTo>
                  <a:pt x="1887" y="238558"/>
                  <a:pt x="282450" y="6769"/>
                  <a:pt x="524938" y="1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96202" y="1524000"/>
            <a:ext cx="3657600" cy="1828800"/>
          </a:xfrm>
        </p:spPr>
        <p:txBody>
          <a:bodyPr anchor="b">
            <a:normAutofit/>
          </a:bodyPr>
          <a:lstStyle>
            <a:lvl1pPr latinLnBrk="0">
              <a:defRPr lang="zh-CN" sz="3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5800"/>
            <a:ext cx="6324600" cy="5191125"/>
          </a:xfrm>
        </p:spPr>
        <p:txBody>
          <a:bodyPr>
            <a:normAutofit/>
          </a:bodyPr>
          <a:lstStyle>
            <a:lvl1pPr latinLnBrk="0"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latinLnBrk="0">
              <a:defRPr lang="zh-CN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latinLnBrk="0"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latinLnBrk="0">
              <a:defRPr lang="zh-CN"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latinLnBrk="0">
              <a:defRPr lang="zh-CN"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96305" y="3429001"/>
            <a:ext cx="3655908" cy="18288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任意多边形 13"/>
          <p:cNvSpPr/>
          <p:nvPr/>
        </p:nvSpPr>
        <p:spPr>
          <a:xfrm>
            <a:off x="1524" y="6194218"/>
            <a:ext cx="12188952" cy="663782"/>
          </a:xfrm>
          <a:custGeom>
            <a:avLst/>
            <a:gdLst>
              <a:gd name="connsiteX0" fmla="*/ 2898990 w 12195510"/>
              <a:gd name="connsiteY0" fmla="*/ 1130 h 705247"/>
              <a:gd name="connsiteX1" fmla="*/ 3489295 w 12195510"/>
              <a:gd name="connsiteY1" fmla="*/ 1219 h 705247"/>
              <a:gd name="connsiteX2" fmla="*/ 12036716 w 12195510"/>
              <a:gd name="connsiteY2" fmla="*/ 341913 h 705247"/>
              <a:gd name="connsiteX3" fmla="*/ 12195510 w 12195510"/>
              <a:gd name="connsiteY3" fmla="*/ 328917 h 705247"/>
              <a:gd name="connsiteX4" fmla="*/ 12195510 w 12195510"/>
              <a:gd name="connsiteY4" fmla="*/ 705247 h 705247"/>
              <a:gd name="connsiteX5" fmla="*/ 0 w 12195510"/>
              <a:gd name="connsiteY5" fmla="*/ 705247 h 705247"/>
              <a:gd name="connsiteX6" fmla="*/ 0 w 12195510"/>
              <a:gd name="connsiteY6" fmla="*/ 253521 h 705247"/>
              <a:gd name="connsiteX7" fmla="*/ 297990 w 12195510"/>
              <a:gd name="connsiteY7" fmla="*/ 189201 h 705247"/>
              <a:gd name="connsiteX8" fmla="*/ 2898990 w 12195510"/>
              <a:gd name="connsiteY8" fmla="*/ 1130 h 705247"/>
              <a:gd name="connsiteX0" fmla="*/ 2898990 w 12195510"/>
              <a:gd name="connsiteY0" fmla="*/ 0 h 704117"/>
              <a:gd name="connsiteX1" fmla="*/ 3489295 w 12195510"/>
              <a:gd name="connsiteY1" fmla="*/ 89 h 704117"/>
              <a:gd name="connsiteX2" fmla="*/ 12036716 w 12195510"/>
              <a:gd name="connsiteY2" fmla="*/ 340783 h 704117"/>
              <a:gd name="connsiteX3" fmla="*/ 12195510 w 12195510"/>
              <a:gd name="connsiteY3" fmla="*/ 327787 h 704117"/>
              <a:gd name="connsiteX4" fmla="*/ 12195510 w 12195510"/>
              <a:gd name="connsiteY4" fmla="*/ 704117 h 704117"/>
              <a:gd name="connsiteX5" fmla="*/ 0 w 12195510"/>
              <a:gd name="connsiteY5" fmla="*/ 704117 h 704117"/>
              <a:gd name="connsiteX6" fmla="*/ 0 w 12195510"/>
              <a:gd name="connsiteY6" fmla="*/ 252391 h 704117"/>
              <a:gd name="connsiteX7" fmla="*/ 2898990 w 12195510"/>
              <a:gd name="connsiteY7" fmla="*/ 0 h 704117"/>
              <a:gd name="connsiteX0" fmla="*/ 0 w 12195510"/>
              <a:gd name="connsiteY0" fmla="*/ 252302 h 704028"/>
              <a:gd name="connsiteX1" fmla="*/ 3489295 w 12195510"/>
              <a:gd name="connsiteY1" fmla="*/ 0 h 704028"/>
              <a:gd name="connsiteX2" fmla="*/ 12036716 w 12195510"/>
              <a:gd name="connsiteY2" fmla="*/ 340694 h 704028"/>
              <a:gd name="connsiteX3" fmla="*/ 12195510 w 12195510"/>
              <a:gd name="connsiteY3" fmla="*/ 327698 h 704028"/>
              <a:gd name="connsiteX4" fmla="*/ 12195510 w 12195510"/>
              <a:gd name="connsiteY4" fmla="*/ 704028 h 704028"/>
              <a:gd name="connsiteX5" fmla="*/ 0 w 12195510"/>
              <a:gd name="connsiteY5" fmla="*/ 704028 h 704028"/>
              <a:gd name="connsiteX6" fmla="*/ 0 w 12195510"/>
              <a:gd name="connsiteY6" fmla="*/ 252302 h 704028"/>
              <a:gd name="connsiteX0" fmla="*/ 0 w 12195510"/>
              <a:gd name="connsiteY0" fmla="*/ 264208 h 715934"/>
              <a:gd name="connsiteX1" fmla="*/ 3501201 w 12195510"/>
              <a:gd name="connsiteY1" fmla="*/ 0 h 715934"/>
              <a:gd name="connsiteX2" fmla="*/ 12036716 w 12195510"/>
              <a:gd name="connsiteY2" fmla="*/ 352600 h 715934"/>
              <a:gd name="connsiteX3" fmla="*/ 12195510 w 12195510"/>
              <a:gd name="connsiteY3" fmla="*/ 339604 h 715934"/>
              <a:gd name="connsiteX4" fmla="*/ 12195510 w 12195510"/>
              <a:gd name="connsiteY4" fmla="*/ 715934 h 715934"/>
              <a:gd name="connsiteX5" fmla="*/ 0 w 12195510"/>
              <a:gd name="connsiteY5" fmla="*/ 715934 h 715934"/>
              <a:gd name="connsiteX6" fmla="*/ 0 w 12195510"/>
              <a:gd name="connsiteY6" fmla="*/ 264208 h 715934"/>
              <a:gd name="connsiteX0" fmla="*/ 0 w 12195510"/>
              <a:gd name="connsiteY0" fmla="*/ 265158 h 716884"/>
              <a:gd name="connsiteX1" fmla="*/ 3501201 w 12195510"/>
              <a:gd name="connsiteY1" fmla="*/ 950 h 716884"/>
              <a:gd name="connsiteX2" fmla="*/ 12036716 w 12195510"/>
              <a:gd name="connsiteY2" fmla="*/ 353550 h 716884"/>
              <a:gd name="connsiteX3" fmla="*/ 12195510 w 12195510"/>
              <a:gd name="connsiteY3" fmla="*/ 340554 h 716884"/>
              <a:gd name="connsiteX4" fmla="*/ 12195510 w 12195510"/>
              <a:gd name="connsiteY4" fmla="*/ 716884 h 716884"/>
              <a:gd name="connsiteX5" fmla="*/ 0 w 12195510"/>
              <a:gd name="connsiteY5" fmla="*/ 716884 h 716884"/>
              <a:gd name="connsiteX6" fmla="*/ 0 w 12195510"/>
              <a:gd name="connsiteY6" fmla="*/ 265158 h 716884"/>
              <a:gd name="connsiteX0" fmla="*/ 0 w 12195510"/>
              <a:gd name="connsiteY0" fmla="*/ 332184 h 783910"/>
              <a:gd name="connsiteX1" fmla="*/ 3501201 w 12195510"/>
              <a:gd name="connsiteY1" fmla="*/ 67976 h 783910"/>
              <a:gd name="connsiteX2" fmla="*/ 12036716 w 12195510"/>
              <a:gd name="connsiteY2" fmla="*/ 420576 h 783910"/>
              <a:gd name="connsiteX3" fmla="*/ 12195510 w 12195510"/>
              <a:gd name="connsiteY3" fmla="*/ 407580 h 783910"/>
              <a:gd name="connsiteX4" fmla="*/ 12195510 w 12195510"/>
              <a:gd name="connsiteY4" fmla="*/ 783910 h 783910"/>
              <a:gd name="connsiteX5" fmla="*/ 0 w 12195510"/>
              <a:gd name="connsiteY5" fmla="*/ 783910 h 783910"/>
              <a:gd name="connsiteX6" fmla="*/ 0 w 12195510"/>
              <a:gd name="connsiteY6" fmla="*/ 332184 h 783910"/>
              <a:gd name="connsiteX0" fmla="*/ 0 w 12195510"/>
              <a:gd name="connsiteY0" fmla="*/ 264916 h 716642"/>
              <a:gd name="connsiteX1" fmla="*/ 3501201 w 12195510"/>
              <a:gd name="connsiteY1" fmla="*/ 708 h 716642"/>
              <a:gd name="connsiteX2" fmla="*/ 12195510 w 12195510"/>
              <a:gd name="connsiteY2" fmla="*/ 340312 h 716642"/>
              <a:gd name="connsiteX3" fmla="*/ 12195510 w 12195510"/>
              <a:gd name="connsiteY3" fmla="*/ 716642 h 716642"/>
              <a:gd name="connsiteX4" fmla="*/ 0 w 12195510"/>
              <a:gd name="connsiteY4" fmla="*/ 716642 h 716642"/>
              <a:gd name="connsiteX5" fmla="*/ 0 w 12195510"/>
              <a:gd name="connsiteY5" fmla="*/ 264916 h 716642"/>
              <a:gd name="connsiteX0" fmla="*/ 0 w 12195510"/>
              <a:gd name="connsiteY0" fmla="*/ 405924 h 857650"/>
              <a:gd name="connsiteX1" fmla="*/ 3501201 w 12195510"/>
              <a:gd name="connsiteY1" fmla="*/ 141716 h 857650"/>
              <a:gd name="connsiteX2" fmla="*/ 12195510 w 12195510"/>
              <a:gd name="connsiteY2" fmla="*/ 481320 h 857650"/>
              <a:gd name="connsiteX3" fmla="*/ 12195510 w 12195510"/>
              <a:gd name="connsiteY3" fmla="*/ 857650 h 857650"/>
              <a:gd name="connsiteX4" fmla="*/ 0 w 12195510"/>
              <a:gd name="connsiteY4" fmla="*/ 857650 h 857650"/>
              <a:gd name="connsiteX5" fmla="*/ 0 w 12195510"/>
              <a:gd name="connsiteY5" fmla="*/ 405924 h 857650"/>
              <a:gd name="connsiteX0" fmla="*/ 0 w 12195510"/>
              <a:gd name="connsiteY0" fmla="*/ 25653 h 477379"/>
              <a:gd name="connsiteX1" fmla="*/ 12195510 w 12195510"/>
              <a:gd name="connsiteY1" fmla="*/ 101049 h 477379"/>
              <a:gd name="connsiteX2" fmla="*/ 12195510 w 12195510"/>
              <a:gd name="connsiteY2" fmla="*/ 477379 h 477379"/>
              <a:gd name="connsiteX3" fmla="*/ 0 w 12195510"/>
              <a:gd name="connsiteY3" fmla="*/ 477379 h 477379"/>
              <a:gd name="connsiteX4" fmla="*/ 0 w 12195510"/>
              <a:gd name="connsiteY4" fmla="*/ 25653 h 477379"/>
              <a:gd name="connsiteX0" fmla="*/ 0 w 12195510"/>
              <a:gd name="connsiteY0" fmla="*/ 332044 h 783770"/>
              <a:gd name="connsiteX1" fmla="*/ 12195510 w 12195510"/>
              <a:gd name="connsiteY1" fmla="*/ 407440 h 783770"/>
              <a:gd name="connsiteX2" fmla="*/ 12195510 w 12195510"/>
              <a:gd name="connsiteY2" fmla="*/ 783770 h 783770"/>
              <a:gd name="connsiteX3" fmla="*/ 0 w 12195510"/>
              <a:gd name="connsiteY3" fmla="*/ 783770 h 783770"/>
              <a:gd name="connsiteX4" fmla="*/ 0 w 12195510"/>
              <a:gd name="connsiteY4" fmla="*/ 332044 h 783770"/>
              <a:gd name="connsiteX0" fmla="*/ 0 w 12195510"/>
              <a:gd name="connsiteY0" fmla="*/ 205084 h 656810"/>
              <a:gd name="connsiteX1" fmla="*/ 12195510 w 12195510"/>
              <a:gd name="connsiteY1" fmla="*/ 280480 h 656810"/>
              <a:gd name="connsiteX2" fmla="*/ 12195510 w 12195510"/>
              <a:gd name="connsiteY2" fmla="*/ 656810 h 656810"/>
              <a:gd name="connsiteX3" fmla="*/ 0 w 12195510"/>
              <a:gd name="connsiteY3" fmla="*/ 656810 h 656810"/>
              <a:gd name="connsiteX4" fmla="*/ 0 w 12195510"/>
              <a:gd name="connsiteY4" fmla="*/ 205084 h 656810"/>
              <a:gd name="connsiteX0" fmla="*/ 0 w 12195510"/>
              <a:gd name="connsiteY0" fmla="*/ 175714 h 627440"/>
              <a:gd name="connsiteX1" fmla="*/ 12195510 w 12195510"/>
              <a:gd name="connsiteY1" fmla="*/ 251110 h 627440"/>
              <a:gd name="connsiteX2" fmla="*/ 12195510 w 12195510"/>
              <a:gd name="connsiteY2" fmla="*/ 627440 h 627440"/>
              <a:gd name="connsiteX3" fmla="*/ 0 w 12195510"/>
              <a:gd name="connsiteY3" fmla="*/ 627440 h 627440"/>
              <a:gd name="connsiteX4" fmla="*/ 0 w 12195510"/>
              <a:gd name="connsiteY4" fmla="*/ 175714 h 627440"/>
              <a:gd name="connsiteX0" fmla="*/ 0 w 12195510"/>
              <a:gd name="connsiteY0" fmla="*/ 212056 h 663782"/>
              <a:gd name="connsiteX1" fmla="*/ 12195510 w 12195510"/>
              <a:gd name="connsiteY1" fmla="*/ 287452 h 663782"/>
              <a:gd name="connsiteX2" fmla="*/ 12195510 w 12195510"/>
              <a:gd name="connsiteY2" fmla="*/ 663782 h 663782"/>
              <a:gd name="connsiteX3" fmla="*/ 0 w 12195510"/>
              <a:gd name="connsiteY3" fmla="*/ 663782 h 663782"/>
              <a:gd name="connsiteX4" fmla="*/ 0 w 12195510"/>
              <a:gd name="connsiteY4" fmla="*/ 212056 h 6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510" h="663782">
                <a:moveTo>
                  <a:pt x="0" y="212056"/>
                </a:moveTo>
                <a:cubicBezTo>
                  <a:pt x="2234990" y="-338823"/>
                  <a:pt x="8293643" y="366945"/>
                  <a:pt x="12195510" y="287452"/>
                </a:cubicBezTo>
                <a:lnTo>
                  <a:pt x="12195510" y="663782"/>
                </a:lnTo>
                <a:lnTo>
                  <a:pt x="0" y="663782"/>
                </a:lnTo>
                <a:lnTo>
                  <a:pt x="0" y="212056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544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586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2600" y="381000"/>
            <a:ext cx="1600200" cy="5562600"/>
          </a:xfrm>
        </p:spPr>
        <p:txBody>
          <a:bodyPr vert="eaVert"/>
          <a:lstStyle>
            <a:lvl1pPr latinLnBrk="0"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7848600" cy="5562600"/>
          </a:xfrm>
        </p:spPr>
        <p:txBody>
          <a:bodyPr vert="eaVert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546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white">
          <a:xfrm rot="20947308">
            <a:off x="-277876" y="2077541"/>
            <a:ext cx="3091083" cy="3180739"/>
          </a:xfrm>
          <a:custGeom>
            <a:avLst/>
            <a:gdLst>
              <a:gd name="connsiteX0" fmla="*/ 1807706 w 3091083"/>
              <a:gd name="connsiteY0" fmla="*/ 118472 h 3180739"/>
              <a:gd name="connsiteX1" fmla="*/ 2493364 w 3091083"/>
              <a:gd name="connsiteY1" fmla="*/ 1023759 h 3180739"/>
              <a:gd name="connsiteX2" fmla="*/ 1966119 w 3091083"/>
              <a:gd name="connsiteY2" fmla="*/ 2796210 h 3180739"/>
              <a:gd name="connsiteX3" fmla="*/ 595284 w 3091083"/>
              <a:gd name="connsiteY3" fmla="*/ 2668081 h 3180739"/>
              <a:gd name="connsiteX4" fmla="*/ 68155 w 3091083"/>
              <a:gd name="connsiteY4" fmla="*/ 2915518 h 3180739"/>
              <a:gd name="connsiteX5" fmla="*/ 0 w 3091083"/>
              <a:gd name="connsiteY5" fmla="*/ 2915621 h 3180739"/>
              <a:gd name="connsiteX6" fmla="*/ 560309 w 3091083"/>
              <a:gd name="connsiteY6" fmla="*/ 0 h 3180739"/>
              <a:gd name="connsiteX7" fmla="*/ 568686 w 3091083"/>
              <a:gd name="connsiteY7" fmla="*/ 2132 h 3180739"/>
              <a:gd name="connsiteX8" fmla="*/ 929205 w 3091083"/>
              <a:gd name="connsiteY8" fmla="*/ 383114 h 3180739"/>
              <a:gd name="connsiteX9" fmla="*/ 1807706 w 3091083"/>
              <a:gd name="connsiteY9" fmla="*/ 118472 h 318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1083" h="3180739">
                <a:moveTo>
                  <a:pt x="1807706" y="118472"/>
                </a:moveTo>
                <a:cubicBezTo>
                  <a:pt x="2240497" y="197093"/>
                  <a:pt x="2539132" y="594438"/>
                  <a:pt x="2493364" y="1023759"/>
                </a:cubicBezTo>
                <a:cubicBezTo>
                  <a:pt x="3509774" y="1084264"/>
                  <a:pt x="3161207" y="3376350"/>
                  <a:pt x="1966119" y="2796210"/>
                </a:cubicBezTo>
                <a:cubicBezTo>
                  <a:pt x="1720072" y="3244662"/>
                  <a:pt x="876481" y="3415500"/>
                  <a:pt x="595284" y="2668081"/>
                </a:cubicBezTo>
                <a:cubicBezTo>
                  <a:pt x="419535" y="2829577"/>
                  <a:pt x="238844" y="2904736"/>
                  <a:pt x="68155" y="2915518"/>
                </a:cubicBezTo>
                <a:lnTo>
                  <a:pt x="0" y="2915621"/>
                </a:lnTo>
                <a:lnTo>
                  <a:pt x="560309" y="0"/>
                </a:lnTo>
                <a:lnTo>
                  <a:pt x="568686" y="2132"/>
                </a:lnTo>
                <a:cubicBezTo>
                  <a:pt x="725127" y="52614"/>
                  <a:pt x="857441" y="172902"/>
                  <a:pt x="929205" y="383114"/>
                </a:cubicBezTo>
                <a:cubicBezTo>
                  <a:pt x="1240060" y="138868"/>
                  <a:pt x="1548031" y="71300"/>
                  <a:pt x="1807706" y="1184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任意多边形 22"/>
          <p:cNvSpPr>
            <a:spLocks/>
          </p:cNvSpPr>
          <p:nvPr/>
        </p:nvSpPr>
        <p:spPr bwMode="auto">
          <a:xfrm rot="20944497">
            <a:off x="490120" y="5011411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任意多边形 58"/>
          <p:cNvSpPr/>
          <p:nvPr/>
        </p:nvSpPr>
        <p:spPr bwMode="ltGray">
          <a:xfrm>
            <a:off x="937303" y="4783980"/>
            <a:ext cx="120289" cy="1063707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19317 w 220167"/>
              <a:gd name="connsiteY0" fmla="*/ 0 h 2317810"/>
              <a:gd name="connsiteX1" fmla="*/ 220167 w 220167"/>
              <a:gd name="connsiteY1" fmla="*/ 2317810 h 2317810"/>
              <a:gd name="connsiteX0" fmla="*/ 21546 w 222396"/>
              <a:gd name="connsiteY0" fmla="*/ 0 h 2317810"/>
              <a:gd name="connsiteX1" fmla="*/ 222396 w 222396"/>
              <a:gd name="connsiteY1" fmla="*/ 2317810 h 2317810"/>
              <a:gd name="connsiteX0" fmla="*/ 21548 w 222398"/>
              <a:gd name="connsiteY0" fmla="*/ 0 h 2216871"/>
              <a:gd name="connsiteX1" fmla="*/ 222398 w 222398"/>
              <a:gd name="connsiteY1" fmla="*/ 2216871 h 2216871"/>
              <a:gd name="connsiteX0" fmla="*/ 16288 w 217138"/>
              <a:gd name="connsiteY0" fmla="*/ 0 h 2216871"/>
              <a:gd name="connsiteX1" fmla="*/ 217138 w 217138"/>
              <a:gd name="connsiteY1" fmla="*/ 2216871 h 22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138" h="2216871">
                <a:moveTo>
                  <a:pt x="16288" y="0"/>
                </a:moveTo>
                <a:cubicBezTo>
                  <a:pt x="-49861" y="386125"/>
                  <a:pt x="99201" y="1898335"/>
                  <a:pt x="217138" y="2216871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2" name="任意多边形 5"/>
          <p:cNvSpPr>
            <a:spLocks noEditPoints="1"/>
          </p:cNvSpPr>
          <p:nvPr/>
        </p:nvSpPr>
        <p:spPr bwMode="auto">
          <a:xfrm>
            <a:off x="415937" y="3909619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3" name="任意多边形 5"/>
          <p:cNvSpPr>
            <a:spLocks noEditPoints="1"/>
          </p:cNvSpPr>
          <p:nvPr/>
        </p:nvSpPr>
        <p:spPr bwMode="auto">
          <a:xfrm>
            <a:off x="415937" y="3909619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任意多边形 33"/>
          <p:cNvSpPr/>
          <p:nvPr/>
        </p:nvSpPr>
        <p:spPr bwMode="white">
          <a:xfrm>
            <a:off x="4480530" y="4750197"/>
            <a:ext cx="2316539" cy="1570344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10918694" y="5521380"/>
            <a:ext cx="145259" cy="64293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59572 w 321161"/>
              <a:gd name="connsiteY10" fmla="*/ 4931 h 2425402"/>
              <a:gd name="connsiteX11" fmla="*/ 127075 w 321161"/>
              <a:gd name="connsiteY11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65469 w 321161"/>
              <a:gd name="connsiteY10" fmla="*/ 1177000 h 2425402"/>
              <a:gd name="connsiteX11" fmla="*/ 159572 w 321161"/>
              <a:gd name="connsiteY11" fmla="*/ 4931 h 2425402"/>
              <a:gd name="connsiteX12" fmla="*/ 127075 w 321161"/>
              <a:gd name="connsiteY12" fmla="*/ 0 h 2425402"/>
              <a:gd name="connsiteX0" fmla="*/ 159572 w 321161"/>
              <a:gd name="connsiteY0" fmla="*/ 0 h 2420471"/>
              <a:gd name="connsiteX1" fmla="*/ 123805 w 321161"/>
              <a:gd name="connsiteY1" fmla="*/ 1172069 h 2420471"/>
              <a:gd name="connsiteX2" fmla="*/ 147246 w 321161"/>
              <a:gd name="connsiteY2" fmla="*/ 1634938 h 2420471"/>
              <a:gd name="connsiteX3" fmla="*/ 0 w 321161"/>
              <a:gd name="connsiteY3" fmla="*/ 1595942 h 2420471"/>
              <a:gd name="connsiteX4" fmla="*/ 138057 w 321161"/>
              <a:gd name="connsiteY4" fmla="*/ 1695002 h 2420471"/>
              <a:gd name="connsiteX5" fmla="*/ 192293 w 321161"/>
              <a:gd name="connsiteY5" fmla="*/ 2420471 h 2420471"/>
              <a:gd name="connsiteX6" fmla="*/ 225463 w 321161"/>
              <a:gd name="connsiteY6" fmla="*/ 2416885 h 2420471"/>
              <a:gd name="connsiteX7" fmla="*/ 184897 w 321161"/>
              <a:gd name="connsiteY7" fmla="*/ 1706880 h 2420471"/>
              <a:gd name="connsiteX8" fmla="*/ 321161 w 321161"/>
              <a:gd name="connsiteY8" fmla="*/ 1610285 h 2420471"/>
              <a:gd name="connsiteX9" fmla="*/ 183104 w 321161"/>
              <a:gd name="connsiteY9" fmla="*/ 1662281 h 2420471"/>
              <a:gd name="connsiteX10" fmla="*/ 165469 w 321161"/>
              <a:gd name="connsiteY10" fmla="*/ 1172069 h 2420471"/>
              <a:gd name="connsiteX11" fmla="*/ 159572 w 321161"/>
              <a:gd name="connsiteY11" fmla="*/ 0 h 2420471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62869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96716 w 321161"/>
              <a:gd name="connsiteY8" fmla="*/ 734323 h 1248402"/>
              <a:gd name="connsiteX9" fmla="*/ 184897 w 321161"/>
              <a:gd name="connsiteY9" fmla="*/ 534811 h 1248402"/>
              <a:gd name="connsiteX10" fmla="*/ 321161 w 321161"/>
              <a:gd name="connsiteY10" fmla="*/ 438216 h 1248402"/>
              <a:gd name="connsiteX11" fmla="*/ 183104 w 321161"/>
              <a:gd name="connsiteY11" fmla="*/ 490212 h 1248402"/>
              <a:gd name="connsiteX12" fmla="*/ 165469 w 321161"/>
              <a:gd name="connsiteY12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196716 w 321161"/>
              <a:gd name="connsiteY7" fmla="*/ 734323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45869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196716"/>
              <a:gd name="connsiteY0" fmla="*/ 0 h 734323"/>
              <a:gd name="connsiteX1" fmla="*/ 123805 w 196716"/>
              <a:gd name="connsiteY1" fmla="*/ 0 h 734323"/>
              <a:gd name="connsiteX2" fmla="*/ 147246 w 196716"/>
              <a:gd name="connsiteY2" fmla="*/ 478492 h 734323"/>
              <a:gd name="connsiteX3" fmla="*/ 0 w 196716"/>
              <a:gd name="connsiteY3" fmla="*/ 423873 h 734323"/>
              <a:gd name="connsiteX4" fmla="*/ 145869 w 196716"/>
              <a:gd name="connsiteY4" fmla="*/ 522933 h 734323"/>
              <a:gd name="connsiteX5" fmla="*/ 155053 w 196716"/>
              <a:gd name="connsiteY5" fmla="*/ 734323 h 734323"/>
              <a:gd name="connsiteX6" fmla="*/ 196716 w 196716"/>
              <a:gd name="connsiteY6" fmla="*/ 734323 h 734323"/>
              <a:gd name="connsiteX7" fmla="*/ 184897 w 196716"/>
              <a:gd name="connsiteY7" fmla="*/ 534811 h 734323"/>
              <a:gd name="connsiteX8" fmla="*/ 183104 w 196716"/>
              <a:gd name="connsiteY8" fmla="*/ 490212 h 734323"/>
              <a:gd name="connsiteX9" fmla="*/ 165469 w 196716"/>
              <a:gd name="connsiteY9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22064 w 72911"/>
              <a:gd name="connsiteY3" fmla="*/ 522933 h 734323"/>
              <a:gd name="connsiteX4" fmla="*/ 31248 w 72911"/>
              <a:gd name="connsiteY4" fmla="*/ 734323 h 734323"/>
              <a:gd name="connsiteX5" fmla="*/ 72911 w 72911"/>
              <a:gd name="connsiteY5" fmla="*/ 734323 h 734323"/>
              <a:gd name="connsiteX6" fmla="*/ 61092 w 72911"/>
              <a:gd name="connsiteY6" fmla="*/ 534811 h 734323"/>
              <a:gd name="connsiteX7" fmla="*/ 59299 w 72911"/>
              <a:gd name="connsiteY7" fmla="*/ 490212 h 734323"/>
              <a:gd name="connsiteX8" fmla="*/ 41664 w 72911"/>
              <a:gd name="connsiteY8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31248 w 72911"/>
              <a:gd name="connsiteY3" fmla="*/ 734323 h 734323"/>
              <a:gd name="connsiteX4" fmla="*/ 72911 w 72911"/>
              <a:gd name="connsiteY4" fmla="*/ 734323 h 734323"/>
              <a:gd name="connsiteX5" fmla="*/ 61092 w 72911"/>
              <a:gd name="connsiteY5" fmla="*/ 534811 h 734323"/>
              <a:gd name="connsiteX6" fmla="*/ 59299 w 72911"/>
              <a:gd name="connsiteY6" fmla="*/ 490212 h 734323"/>
              <a:gd name="connsiteX7" fmla="*/ 41664 w 72911"/>
              <a:gd name="connsiteY7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61092 w 72911"/>
              <a:gd name="connsiteY4" fmla="*/ 534811 h 734323"/>
              <a:gd name="connsiteX5" fmla="*/ 59299 w 72911"/>
              <a:gd name="connsiteY5" fmla="*/ 490212 h 734323"/>
              <a:gd name="connsiteX6" fmla="*/ 41664 w 72911"/>
              <a:gd name="connsiteY6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59299 w 72911"/>
              <a:gd name="connsiteY4" fmla="*/ 490212 h 734323"/>
              <a:gd name="connsiteX5" fmla="*/ 41664 w 72911"/>
              <a:gd name="connsiteY5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41664 w 72911"/>
              <a:gd name="connsiteY4" fmla="*/ 0 h 734323"/>
              <a:gd name="connsiteX0" fmla="*/ 158843 w 190090"/>
              <a:gd name="connsiteY0" fmla="*/ 0 h 734323"/>
              <a:gd name="connsiteX1" fmla="*/ 117179 w 190090"/>
              <a:gd name="connsiteY1" fmla="*/ 0 h 734323"/>
              <a:gd name="connsiteX2" fmla="*/ 0 w 190090"/>
              <a:gd name="connsiteY2" fmla="*/ 708283 h 734323"/>
              <a:gd name="connsiteX3" fmla="*/ 190090 w 190090"/>
              <a:gd name="connsiteY3" fmla="*/ 734323 h 734323"/>
              <a:gd name="connsiteX4" fmla="*/ 158843 w 190090"/>
              <a:gd name="connsiteY4" fmla="*/ 0 h 734323"/>
              <a:gd name="connsiteX0" fmla="*/ 158843 w 158842"/>
              <a:gd name="connsiteY0" fmla="*/ 0 h 713491"/>
              <a:gd name="connsiteX1" fmla="*/ 117179 w 158842"/>
              <a:gd name="connsiteY1" fmla="*/ 0 h 713491"/>
              <a:gd name="connsiteX2" fmla="*/ 0 w 158842"/>
              <a:gd name="connsiteY2" fmla="*/ 708283 h 713491"/>
              <a:gd name="connsiteX3" fmla="*/ 26041 w 158842"/>
              <a:gd name="connsiteY3" fmla="*/ 713491 h 713491"/>
              <a:gd name="connsiteX4" fmla="*/ 158843 w 158842"/>
              <a:gd name="connsiteY4" fmla="*/ 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0 h 700471"/>
              <a:gd name="connsiteX1" fmla="*/ 101555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43220 w 143220"/>
              <a:gd name="connsiteY0" fmla="*/ 0 h 700471"/>
              <a:gd name="connsiteX1" fmla="*/ 104158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44" h="703074">
                <a:moveTo>
                  <a:pt x="158844" y="0"/>
                </a:moveTo>
                <a:lnTo>
                  <a:pt x="119782" y="7812"/>
                </a:lnTo>
                <a:cubicBezTo>
                  <a:pt x="79855" y="239566"/>
                  <a:pt x="52946" y="471320"/>
                  <a:pt x="0" y="703074"/>
                </a:cubicBezTo>
                <a:lnTo>
                  <a:pt x="41665" y="700471"/>
                </a:lnTo>
                <a:cubicBezTo>
                  <a:pt x="101556" y="446149"/>
                  <a:pt x="140616" y="134540"/>
                  <a:pt x="15884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任意多边形 5"/>
          <p:cNvSpPr>
            <a:spLocks noEditPoints="1"/>
          </p:cNvSpPr>
          <p:nvPr/>
        </p:nvSpPr>
        <p:spPr bwMode="auto">
          <a:xfrm rot="631506">
            <a:off x="10702759" y="4844340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2" name="任意多边形 5"/>
          <p:cNvSpPr>
            <a:spLocks noEditPoints="1"/>
          </p:cNvSpPr>
          <p:nvPr/>
        </p:nvSpPr>
        <p:spPr bwMode="auto">
          <a:xfrm rot="631506">
            <a:off x="10702759" y="4844340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任意多边形 22"/>
          <p:cNvSpPr>
            <a:spLocks/>
          </p:cNvSpPr>
          <p:nvPr/>
        </p:nvSpPr>
        <p:spPr bwMode="auto">
          <a:xfrm rot="315225" flipH="1">
            <a:off x="10183548" y="5182883"/>
            <a:ext cx="192143" cy="1137832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1332626" y="5783174"/>
            <a:ext cx="6174786" cy="1059486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8921 w 10000"/>
              <a:gd name="connsiteY0" fmla="*/ 11193 h 11193"/>
              <a:gd name="connsiteX1" fmla="*/ 10000 w 10000"/>
              <a:gd name="connsiteY1" fmla="*/ 3310 h 11193"/>
              <a:gd name="connsiteX2" fmla="*/ 0 w 10000"/>
              <a:gd name="connsiteY2" fmla="*/ 2540 h 11193"/>
              <a:gd name="connsiteX3" fmla="*/ 8921 w 10000"/>
              <a:gd name="connsiteY3" fmla="*/ 11193 h 11193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9022 w 16049"/>
              <a:gd name="connsiteY0" fmla="*/ 10413 h 10413"/>
              <a:gd name="connsiteX1" fmla="*/ 16049 w 16049"/>
              <a:gd name="connsiteY1" fmla="*/ 5597 h 10413"/>
              <a:gd name="connsiteX2" fmla="*/ 0 w 16049"/>
              <a:gd name="connsiteY2" fmla="*/ 1590 h 10413"/>
              <a:gd name="connsiteX3" fmla="*/ 9022 w 16049"/>
              <a:gd name="connsiteY3" fmla="*/ 10413 h 10413"/>
              <a:gd name="connsiteX0" fmla="*/ 9022 w 16049"/>
              <a:gd name="connsiteY0" fmla="*/ 11837 h 11837"/>
              <a:gd name="connsiteX1" fmla="*/ 16049 w 16049"/>
              <a:gd name="connsiteY1" fmla="*/ 7021 h 11837"/>
              <a:gd name="connsiteX2" fmla="*/ 0 w 16049"/>
              <a:gd name="connsiteY2" fmla="*/ 3014 h 11837"/>
              <a:gd name="connsiteX3" fmla="*/ 9022 w 16049"/>
              <a:gd name="connsiteY3" fmla="*/ 11837 h 11837"/>
              <a:gd name="connsiteX0" fmla="*/ 9022 w 16049"/>
              <a:gd name="connsiteY0" fmla="*/ 12080 h 12080"/>
              <a:gd name="connsiteX1" fmla="*/ 16049 w 16049"/>
              <a:gd name="connsiteY1" fmla="*/ 7264 h 12080"/>
              <a:gd name="connsiteX2" fmla="*/ 0 w 16049"/>
              <a:gd name="connsiteY2" fmla="*/ 3257 h 12080"/>
              <a:gd name="connsiteX3" fmla="*/ 9022 w 16049"/>
              <a:gd name="connsiteY3" fmla="*/ 12080 h 12080"/>
              <a:gd name="connsiteX0" fmla="*/ 9022 w 16889"/>
              <a:gd name="connsiteY0" fmla="*/ 11602 h 11602"/>
              <a:gd name="connsiteX1" fmla="*/ 16889 w 16889"/>
              <a:gd name="connsiteY1" fmla="*/ 9001 h 11602"/>
              <a:gd name="connsiteX2" fmla="*/ 0 w 16889"/>
              <a:gd name="connsiteY2" fmla="*/ 2779 h 11602"/>
              <a:gd name="connsiteX3" fmla="*/ 9022 w 16889"/>
              <a:gd name="connsiteY3" fmla="*/ 11602 h 11602"/>
              <a:gd name="connsiteX0" fmla="*/ 9560 w 16889"/>
              <a:gd name="connsiteY0" fmla="*/ 13988 h 13988"/>
              <a:gd name="connsiteX1" fmla="*/ 16889 w 16889"/>
              <a:gd name="connsiteY1" fmla="*/ 9001 h 13988"/>
              <a:gd name="connsiteX2" fmla="*/ 0 w 16889"/>
              <a:gd name="connsiteY2" fmla="*/ 2779 h 13988"/>
              <a:gd name="connsiteX3" fmla="*/ 9560 w 16889"/>
              <a:gd name="connsiteY3" fmla="*/ 13988 h 13988"/>
              <a:gd name="connsiteX0" fmla="*/ 9560 w 17427"/>
              <a:gd name="connsiteY0" fmla="*/ 13988 h 13988"/>
              <a:gd name="connsiteX1" fmla="*/ 17427 w 17427"/>
              <a:gd name="connsiteY1" fmla="*/ 9001 h 13988"/>
              <a:gd name="connsiteX2" fmla="*/ 0 w 17427"/>
              <a:gd name="connsiteY2" fmla="*/ 2779 h 13988"/>
              <a:gd name="connsiteX3" fmla="*/ 9560 w 17427"/>
              <a:gd name="connsiteY3" fmla="*/ 13988 h 13988"/>
              <a:gd name="connsiteX0" fmla="*/ 9560 w 17427"/>
              <a:gd name="connsiteY0" fmla="*/ 14260 h 14260"/>
              <a:gd name="connsiteX1" fmla="*/ 17427 w 17427"/>
              <a:gd name="connsiteY1" fmla="*/ 9273 h 14260"/>
              <a:gd name="connsiteX2" fmla="*/ 0 w 17427"/>
              <a:gd name="connsiteY2" fmla="*/ 3051 h 14260"/>
              <a:gd name="connsiteX3" fmla="*/ 9560 w 17427"/>
              <a:gd name="connsiteY3" fmla="*/ 14260 h 14260"/>
              <a:gd name="connsiteX0" fmla="*/ 9560 w 17427"/>
              <a:gd name="connsiteY0" fmla="*/ 15164 h 15164"/>
              <a:gd name="connsiteX1" fmla="*/ 17427 w 17427"/>
              <a:gd name="connsiteY1" fmla="*/ 10177 h 15164"/>
              <a:gd name="connsiteX2" fmla="*/ 0 w 17427"/>
              <a:gd name="connsiteY2" fmla="*/ 3955 h 15164"/>
              <a:gd name="connsiteX3" fmla="*/ 9560 w 17427"/>
              <a:gd name="connsiteY3" fmla="*/ 15164 h 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7" h="15164">
                <a:moveTo>
                  <a:pt x="9560" y="15164"/>
                </a:moveTo>
                <a:cubicBezTo>
                  <a:pt x="11979" y="12476"/>
                  <a:pt x="15918" y="11427"/>
                  <a:pt x="17427" y="10177"/>
                </a:cubicBezTo>
                <a:cubicBezTo>
                  <a:pt x="14981" y="3702"/>
                  <a:pt x="4884" y="-5282"/>
                  <a:pt x="0" y="3955"/>
                </a:cubicBezTo>
                <a:cubicBezTo>
                  <a:pt x="2595" y="5197"/>
                  <a:pt x="9407" y="13614"/>
                  <a:pt x="9560" y="151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-10996" y="5804318"/>
            <a:ext cx="4799625" cy="1053682"/>
          </a:xfrm>
          <a:custGeom>
            <a:avLst/>
            <a:gdLst>
              <a:gd name="connsiteX0" fmla="*/ 238164 w 4799625"/>
              <a:gd name="connsiteY0" fmla="*/ 977 h 1053682"/>
              <a:gd name="connsiteX1" fmla="*/ 4799625 w 4799625"/>
              <a:gd name="connsiteY1" fmla="*/ 894321 h 1053682"/>
              <a:gd name="connsiteX2" fmla="*/ 3977586 w 4799625"/>
              <a:gd name="connsiteY2" fmla="*/ 1002807 h 1053682"/>
              <a:gd name="connsiteX3" fmla="*/ 3781936 w 4799625"/>
              <a:gd name="connsiteY3" fmla="*/ 1053682 h 1053682"/>
              <a:gd name="connsiteX4" fmla="*/ 0 w 4799625"/>
              <a:gd name="connsiteY4" fmla="*/ 1053682 h 1053682"/>
              <a:gd name="connsiteX5" fmla="*/ 0 w 4799625"/>
              <a:gd name="connsiteY5" fmla="*/ 10991 h 1053682"/>
              <a:gd name="connsiteX6" fmla="*/ 97462 w 4799625"/>
              <a:gd name="connsiteY6" fmla="*/ 5213 h 1053682"/>
              <a:gd name="connsiteX7" fmla="*/ 238164 w 4799625"/>
              <a:gd name="connsiteY7" fmla="*/ 977 h 105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9625" h="1053682">
                <a:moveTo>
                  <a:pt x="238164" y="977"/>
                </a:moveTo>
                <a:cubicBezTo>
                  <a:pt x="1600844" y="-22805"/>
                  <a:pt x="4306110" y="390350"/>
                  <a:pt x="4799625" y="894321"/>
                </a:cubicBezTo>
                <a:cubicBezTo>
                  <a:pt x="4714340" y="858229"/>
                  <a:pt x="4386704" y="904421"/>
                  <a:pt x="3977586" y="1002807"/>
                </a:cubicBezTo>
                <a:lnTo>
                  <a:pt x="3781936" y="1053682"/>
                </a:lnTo>
                <a:lnTo>
                  <a:pt x="0" y="1053682"/>
                </a:lnTo>
                <a:lnTo>
                  <a:pt x="0" y="10991"/>
                </a:lnTo>
                <a:lnTo>
                  <a:pt x="97462" y="5213"/>
                </a:lnTo>
                <a:cubicBezTo>
                  <a:pt x="142543" y="3233"/>
                  <a:pt x="189497" y="1827"/>
                  <a:pt x="238164" y="977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212333" y="6487570"/>
            <a:ext cx="4996595" cy="370431"/>
          </a:xfrm>
          <a:custGeom>
            <a:avLst/>
            <a:gdLst>
              <a:gd name="connsiteX0" fmla="*/ 3565772 w 4996595"/>
              <a:gd name="connsiteY0" fmla="*/ 158 h 370431"/>
              <a:gd name="connsiteX1" fmla="*/ 4996595 w 4996595"/>
              <a:gd name="connsiteY1" fmla="*/ 86096 h 370431"/>
              <a:gd name="connsiteX2" fmla="*/ 3711460 w 4996595"/>
              <a:gd name="connsiteY2" fmla="*/ 322948 h 370431"/>
              <a:gd name="connsiteX3" fmla="*/ 3527732 w 4996595"/>
              <a:gd name="connsiteY3" fmla="*/ 370431 h 370431"/>
              <a:gd name="connsiteX4" fmla="*/ 0 w 4996595"/>
              <a:gd name="connsiteY4" fmla="*/ 370431 h 370431"/>
              <a:gd name="connsiteX5" fmla="*/ 226641 w 4996595"/>
              <a:gd name="connsiteY5" fmla="*/ 323416 h 370431"/>
              <a:gd name="connsiteX6" fmla="*/ 3565772 w 4996595"/>
              <a:gd name="connsiteY6" fmla="*/ 158 h 37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6595" h="370431">
                <a:moveTo>
                  <a:pt x="3565772" y="158"/>
                </a:moveTo>
                <a:cubicBezTo>
                  <a:pt x="4078159" y="-2262"/>
                  <a:pt x="4569522" y="22837"/>
                  <a:pt x="4996595" y="86096"/>
                </a:cubicBezTo>
                <a:cubicBezTo>
                  <a:pt x="4607171" y="123813"/>
                  <a:pt x="4155180" y="214374"/>
                  <a:pt x="3711460" y="322948"/>
                </a:cubicBezTo>
                <a:lnTo>
                  <a:pt x="3527732" y="370431"/>
                </a:lnTo>
                <a:lnTo>
                  <a:pt x="0" y="370431"/>
                </a:lnTo>
                <a:lnTo>
                  <a:pt x="226641" y="323416"/>
                </a:lnTo>
                <a:cubicBezTo>
                  <a:pt x="1101079" y="156450"/>
                  <a:pt x="2388882" y="5715"/>
                  <a:pt x="3565772" y="1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8797690" y="6132441"/>
            <a:ext cx="3121584" cy="689492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4956 w 8810"/>
              <a:gd name="connsiteY0" fmla="*/ 10672 h 10672"/>
              <a:gd name="connsiteX1" fmla="*/ 8810 w 8810"/>
              <a:gd name="connsiteY1" fmla="*/ 2589 h 10672"/>
              <a:gd name="connsiteX2" fmla="*/ 0 w 8810"/>
              <a:gd name="connsiteY2" fmla="*/ 3212 h 10672"/>
              <a:gd name="connsiteX3" fmla="*/ 4956 w 8810"/>
              <a:gd name="connsiteY3" fmla="*/ 10672 h 10672"/>
              <a:gd name="connsiteX0" fmla="*/ 5625 w 10000"/>
              <a:gd name="connsiteY0" fmla="*/ 10000 h 10000"/>
              <a:gd name="connsiteX1" fmla="*/ 10000 w 10000"/>
              <a:gd name="connsiteY1" fmla="*/ 2426 h 10000"/>
              <a:gd name="connsiteX2" fmla="*/ 0 w 10000"/>
              <a:gd name="connsiteY2" fmla="*/ 3010 h 10000"/>
              <a:gd name="connsiteX3" fmla="*/ 5625 w 10000"/>
              <a:gd name="connsiteY3" fmla="*/ 10000 h 10000"/>
              <a:gd name="connsiteX0" fmla="*/ 5625 w 10000"/>
              <a:gd name="connsiteY0" fmla="*/ 9247 h 9247"/>
              <a:gd name="connsiteX1" fmla="*/ 10000 w 10000"/>
              <a:gd name="connsiteY1" fmla="*/ 1673 h 9247"/>
              <a:gd name="connsiteX2" fmla="*/ 0 w 10000"/>
              <a:gd name="connsiteY2" fmla="*/ 2257 h 9247"/>
              <a:gd name="connsiteX3" fmla="*/ 5625 w 10000"/>
              <a:gd name="connsiteY3" fmla="*/ 9247 h 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247">
                <a:moveTo>
                  <a:pt x="5625" y="9247"/>
                </a:moveTo>
                <a:cubicBezTo>
                  <a:pt x="7303" y="5610"/>
                  <a:pt x="7975" y="4149"/>
                  <a:pt x="10000" y="1673"/>
                </a:cubicBezTo>
                <a:cubicBezTo>
                  <a:pt x="9205" y="191"/>
                  <a:pt x="3713" y="-1448"/>
                  <a:pt x="0" y="2257"/>
                </a:cubicBezTo>
                <a:cubicBezTo>
                  <a:pt x="2946" y="3421"/>
                  <a:pt x="5452" y="7795"/>
                  <a:pt x="5625" y="9247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9" name="任意多边形 78"/>
          <p:cNvSpPr/>
          <p:nvPr/>
        </p:nvSpPr>
        <p:spPr>
          <a:xfrm>
            <a:off x="3322365" y="6143355"/>
            <a:ext cx="8866461" cy="714645"/>
          </a:xfrm>
          <a:custGeom>
            <a:avLst/>
            <a:gdLst>
              <a:gd name="connsiteX0" fmla="*/ 8866461 w 8866461"/>
              <a:gd name="connsiteY0" fmla="*/ 0 h 714645"/>
              <a:gd name="connsiteX1" fmla="*/ 8865148 w 8866461"/>
              <a:gd name="connsiteY1" fmla="*/ 547723 h 714645"/>
              <a:gd name="connsiteX2" fmla="*/ 8864673 w 8866461"/>
              <a:gd name="connsiteY2" fmla="*/ 714645 h 714645"/>
              <a:gd name="connsiteX3" fmla="*/ 0 w 8866461"/>
              <a:gd name="connsiteY3" fmla="*/ 714645 h 714645"/>
              <a:gd name="connsiteX4" fmla="*/ 179298 w 8866461"/>
              <a:gd name="connsiteY4" fmla="*/ 658612 h 714645"/>
              <a:gd name="connsiteX5" fmla="*/ 7426894 w 8866461"/>
              <a:gd name="connsiteY5" fmla="*/ 385979 h 714645"/>
              <a:gd name="connsiteX6" fmla="*/ 8866461 w 8866461"/>
              <a:gd name="connsiteY6" fmla="*/ 0 h 71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6461" h="714645">
                <a:moveTo>
                  <a:pt x="8866461" y="0"/>
                </a:moveTo>
                <a:cubicBezTo>
                  <a:pt x="8866082" y="211625"/>
                  <a:pt x="8865620" y="382237"/>
                  <a:pt x="8865148" y="547723"/>
                </a:cubicBezTo>
                <a:lnTo>
                  <a:pt x="8864673" y="714645"/>
                </a:lnTo>
                <a:lnTo>
                  <a:pt x="0" y="714645"/>
                </a:lnTo>
                <a:lnTo>
                  <a:pt x="179298" y="658612"/>
                </a:lnTo>
                <a:cubicBezTo>
                  <a:pt x="3142183" y="-221920"/>
                  <a:pt x="6379595" y="60658"/>
                  <a:pt x="7426894" y="385979"/>
                </a:cubicBezTo>
                <a:cubicBezTo>
                  <a:pt x="8089277" y="-40497"/>
                  <a:pt x="8608266" y="8628"/>
                  <a:pt x="8866461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 bwMode="ltGray">
          <a:xfrm rot="349720" flipH="1">
            <a:off x="9792048" y="5982653"/>
            <a:ext cx="12304" cy="207512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59892 w 67291"/>
              <a:gd name="connsiteY0" fmla="*/ 0 h 2314320"/>
              <a:gd name="connsiteX1" fmla="*/ 67291 w 67291"/>
              <a:gd name="connsiteY1" fmla="*/ 2314320 h 2314320"/>
              <a:gd name="connsiteX0" fmla="*/ 52534 w 59933"/>
              <a:gd name="connsiteY0" fmla="*/ 0 h 2314320"/>
              <a:gd name="connsiteX1" fmla="*/ 59933 w 59933"/>
              <a:gd name="connsiteY1" fmla="*/ 2314320 h 2314320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55680 w 55680"/>
              <a:gd name="connsiteY0" fmla="*/ 0 h 2354008"/>
              <a:gd name="connsiteX1" fmla="*/ 43235 w 55680"/>
              <a:gd name="connsiteY1" fmla="*/ 2354008 h 2354008"/>
              <a:gd name="connsiteX0" fmla="*/ 61815 w 61815"/>
              <a:gd name="connsiteY0" fmla="*/ 0 h 2125805"/>
              <a:gd name="connsiteX1" fmla="*/ 39448 w 61815"/>
              <a:gd name="connsiteY1" fmla="*/ 2125805 h 2125805"/>
              <a:gd name="connsiteX0" fmla="*/ 43895 w 53661"/>
              <a:gd name="connsiteY0" fmla="*/ -1 h 575753"/>
              <a:gd name="connsiteX1" fmla="*/ 53660 w 53661"/>
              <a:gd name="connsiteY1" fmla="*/ 575753 h 575753"/>
              <a:gd name="connsiteX0" fmla="*/ 25832 w 35598"/>
              <a:gd name="connsiteY0" fmla="*/ -1 h 575753"/>
              <a:gd name="connsiteX1" fmla="*/ 35597 w 35598"/>
              <a:gd name="connsiteY1" fmla="*/ 575753 h 575753"/>
              <a:gd name="connsiteX0" fmla="*/ 2255 w 12021"/>
              <a:gd name="connsiteY0" fmla="*/ -1 h 575753"/>
              <a:gd name="connsiteX1" fmla="*/ 12020 w 12021"/>
              <a:gd name="connsiteY1" fmla="*/ 575753 h 575753"/>
              <a:gd name="connsiteX0" fmla="*/ 1397 w 24940"/>
              <a:gd name="connsiteY0" fmla="*/ 1 h 496915"/>
              <a:gd name="connsiteX1" fmla="*/ 24939 w 24940"/>
              <a:gd name="connsiteY1" fmla="*/ 496915 h 496915"/>
              <a:gd name="connsiteX0" fmla="*/ 5920 w 29463"/>
              <a:gd name="connsiteY0" fmla="*/ 1 h 496915"/>
              <a:gd name="connsiteX1" fmla="*/ 29462 w 29463"/>
              <a:gd name="connsiteY1" fmla="*/ 496915 h 49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3" h="496915">
                <a:moveTo>
                  <a:pt x="5920" y="1"/>
                </a:moveTo>
                <a:cubicBezTo>
                  <a:pt x="-2282" y="199540"/>
                  <a:pt x="-7541" y="253947"/>
                  <a:pt x="29462" y="49691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心形 31"/>
          <p:cNvSpPr/>
          <p:nvPr/>
        </p:nvSpPr>
        <p:spPr>
          <a:xfrm rot="558292" flipH="1">
            <a:off x="9583657" y="5743358"/>
            <a:ext cx="477919" cy="268028"/>
          </a:xfrm>
          <a:custGeom>
            <a:avLst/>
            <a:gdLst>
              <a:gd name="connsiteX0" fmla="*/ 381000 w 761999"/>
              <a:gd name="connsiteY0" fmla="*/ 91953 h 367813"/>
              <a:gd name="connsiteX1" fmla="*/ 381000 w 761999"/>
              <a:gd name="connsiteY1" fmla="*/ 367813 h 367813"/>
              <a:gd name="connsiteX2" fmla="*/ 381000 w 761999"/>
              <a:gd name="connsiteY2" fmla="*/ 91953 h 367813"/>
              <a:gd name="connsiteX0" fmla="*/ 381425 w 767559"/>
              <a:gd name="connsiteY0" fmla="*/ 112199 h 286006"/>
              <a:gd name="connsiteX1" fmla="*/ 384827 w 767559"/>
              <a:gd name="connsiteY1" fmla="*/ 286006 h 286006"/>
              <a:gd name="connsiteX2" fmla="*/ 381425 w 767559"/>
              <a:gd name="connsiteY2" fmla="*/ 112199 h 286006"/>
              <a:gd name="connsiteX0" fmla="*/ 381425 w 637670"/>
              <a:gd name="connsiteY0" fmla="*/ 112199 h 286006"/>
              <a:gd name="connsiteX1" fmla="*/ 384827 w 637670"/>
              <a:gd name="connsiteY1" fmla="*/ 286006 h 286006"/>
              <a:gd name="connsiteX2" fmla="*/ 381425 w 637670"/>
              <a:gd name="connsiteY2" fmla="*/ 112199 h 286006"/>
              <a:gd name="connsiteX0" fmla="*/ 241430 w 497675"/>
              <a:gd name="connsiteY0" fmla="*/ 96655 h 270462"/>
              <a:gd name="connsiteX1" fmla="*/ 244832 w 497675"/>
              <a:gd name="connsiteY1" fmla="*/ 270462 h 270462"/>
              <a:gd name="connsiteX2" fmla="*/ 241430 w 497675"/>
              <a:gd name="connsiteY2" fmla="*/ 96655 h 270462"/>
              <a:gd name="connsiteX0" fmla="*/ 252651 w 497741"/>
              <a:gd name="connsiteY0" fmla="*/ 96655 h 270462"/>
              <a:gd name="connsiteX1" fmla="*/ 239044 w 497741"/>
              <a:gd name="connsiteY1" fmla="*/ 270462 h 270462"/>
              <a:gd name="connsiteX2" fmla="*/ 252651 w 497741"/>
              <a:gd name="connsiteY2" fmla="*/ 96655 h 270462"/>
              <a:gd name="connsiteX0" fmla="*/ 252651 w 499212"/>
              <a:gd name="connsiteY0" fmla="*/ 96655 h 270462"/>
              <a:gd name="connsiteX1" fmla="*/ 239044 w 499212"/>
              <a:gd name="connsiteY1" fmla="*/ 270462 h 270462"/>
              <a:gd name="connsiteX2" fmla="*/ 252651 w 499212"/>
              <a:gd name="connsiteY2" fmla="*/ 96655 h 270462"/>
              <a:gd name="connsiteX0" fmla="*/ 246719 w 493280"/>
              <a:gd name="connsiteY0" fmla="*/ 98082 h 271889"/>
              <a:gd name="connsiteX1" fmla="*/ 233112 w 493280"/>
              <a:gd name="connsiteY1" fmla="*/ 271889 h 271889"/>
              <a:gd name="connsiteX2" fmla="*/ 246719 w 493280"/>
              <a:gd name="connsiteY2" fmla="*/ 98082 h 271889"/>
              <a:gd name="connsiteX0" fmla="*/ 246719 w 496228"/>
              <a:gd name="connsiteY0" fmla="*/ 98082 h 271889"/>
              <a:gd name="connsiteX1" fmla="*/ 233112 w 496228"/>
              <a:gd name="connsiteY1" fmla="*/ 271889 h 271889"/>
              <a:gd name="connsiteX2" fmla="*/ 246719 w 496228"/>
              <a:gd name="connsiteY2" fmla="*/ 98082 h 271889"/>
              <a:gd name="connsiteX0" fmla="*/ 245779 w 495288"/>
              <a:gd name="connsiteY0" fmla="*/ 105636 h 279443"/>
              <a:gd name="connsiteX1" fmla="*/ 232172 w 495288"/>
              <a:gd name="connsiteY1" fmla="*/ 279443 h 279443"/>
              <a:gd name="connsiteX2" fmla="*/ 245779 w 495288"/>
              <a:gd name="connsiteY2" fmla="*/ 105636 h 279443"/>
              <a:gd name="connsiteX0" fmla="*/ 245779 w 498274"/>
              <a:gd name="connsiteY0" fmla="*/ 105636 h 279443"/>
              <a:gd name="connsiteX1" fmla="*/ 232172 w 498274"/>
              <a:gd name="connsiteY1" fmla="*/ 279443 h 279443"/>
              <a:gd name="connsiteX2" fmla="*/ 245779 w 498274"/>
              <a:gd name="connsiteY2" fmla="*/ 105636 h 2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274" h="279443">
                <a:moveTo>
                  <a:pt x="245779" y="105636"/>
                </a:moveTo>
                <a:cubicBezTo>
                  <a:pt x="424939" y="-98716"/>
                  <a:pt x="717491" y="112440"/>
                  <a:pt x="232172" y="279443"/>
                </a:cubicBezTo>
                <a:cubicBezTo>
                  <a:pt x="-212328" y="64814"/>
                  <a:pt x="90431" y="-125930"/>
                  <a:pt x="245779" y="1056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4" name="心形 4"/>
          <p:cNvSpPr/>
          <p:nvPr/>
        </p:nvSpPr>
        <p:spPr>
          <a:xfrm rot="15055303">
            <a:off x="11059072" y="5844143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5" name="心形 4"/>
          <p:cNvSpPr/>
          <p:nvPr/>
        </p:nvSpPr>
        <p:spPr>
          <a:xfrm rot="7354892" flipH="1">
            <a:off x="10783528" y="5853926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10906780" y="5972124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 rot="944818" flipH="1">
            <a:off x="10980598" y="5955455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8" name="任意多边形 18"/>
          <p:cNvSpPr>
            <a:spLocks/>
          </p:cNvSpPr>
          <p:nvPr/>
        </p:nvSpPr>
        <p:spPr bwMode="auto">
          <a:xfrm>
            <a:off x="1569214" y="228600"/>
            <a:ext cx="4698236" cy="5419884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00800" y="504751"/>
            <a:ext cx="4953000" cy="2694234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zh-CN" sz="6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00800" y="3429000"/>
            <a:ext cx="4953000" cy="750123"/>
          </a:xfrm>
        </p:spPr>
        <p:txBody>
          <a:bodyPr/>
          <a:lstStyle>
            <a:lvl1pPr marL="0" indent="0" algn="l" latinLnBrk="0">
              <a:spcBef>
                <a:spcPts val="600"/>
              </a:spcBef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1"/>
          </p:nvPr>
        </p:nvSpPr>
        <p:spPr>
          <a:xfrm>
            <a:off x="1963329" y="560500"/>
            <a:ext cx="3910007" cy="4756085"/>
          </a:xfrm>
          <a:custGeom>
            <a:avLst/>
            <a:gdLst>
              <a:gd name="connsiteX0" fmla="*/ 1089689 w 3910007"/>
              <a:gd name="connsiteY0" fmla="*/ 464 h 4756085"/>
              <a:gd name="connsiteX1" fmla="*/ 1243617 w 3910007"/>
              <a:gd name="connsiteY1" fmla="*/ 1918 h 4756085"/>
              <a:gd name="connsiteX2" fmla="*/ 1973471 w 3910007"/>
              <a:gd name="connsiteY2" fmla="*/ 156757 h 4756085"/>
              <a:gd name="connsiteX3" fmla="*/ 2007042 w 3910007"/>
              <a:gd name="connsiteY3" fmla="*/ 143853 h 4756085"/>
              <a:gd name="connsiteX4" fmla="*/ 3711847 w 3910007"/>
              <a:gd name="connsiteY4" fmla="*/ 148540 h 4756085"/>
              <a:gd name="connsiteX5" fmla="*/ 3721902 w 3910007"/>
              <a:gd name="connsiteY5" fmla="*/ 2382467 h 4756085"/>
              <a:gd name="connsiteX6" fmla="*/ 3704524 w 3910007"/>
              <a:gd name="connsiteY6" fmla="*/ 4594020 h 4756085"/>
              <a:gd name="connsiteX7" fmla="*/ 2007077 w 3910007"/>
              <a:gd name="connsiteY7" fmla="*/ 4621916 h 4756085"/>
              <a:gd name="connsiteX8" fmla="*/ 1955004 w 3910007"/>
              <a:gd name="connsiteY8" fmla="*/ 4609227 h 4756085"/>
              <a:gd name="connsiteX9" fmla="*/ 205484 w 3910007"/>
              <a:gd name="connsiteY9" fmla="*/ 4594020 h 4756085"/>
              <a:gd name="connsiteX10" fmla="*/ 188106 w 3910007"/>
              <a:gd name="connsiteY10" fmla="*/ 2382467 h 4756085"/>
              <a:gd name="connsiteX11" fmla="*/ 198161 w 3910007"/>
              <a:gd name="connsiteY11" fmla="*/ 148540 h 4756085"/>
              <a:gd name="connsiteX12" fmla="*/ 1089689 w 3910007"/>
              <a:gd name="connsiteY12" fmla="*/ 464 h 475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10007" h="4756085">
                <a:moveTo>
                  <a:pt x="1089689" y="464"/>
                </a:moveTo>
                <a:cubicBezTo>
                  <a:pt x="1140542" y="-452"/>
                  <a:pt x="1191944" y="-32"/>
                  <a:pt x="1243617" y="1918"/>
                </a:cubicBezTo>
                <a:cubicBezTo>
                  <a:pt x="1490944" y="11251"/>
                  <a:pt x="1744445" y="55661"/>
                  <a:pt x="1973471" y="156757"/>
                </a:cubicBezTo>
                <a:lnTo>
                  <a:pt x="2007042" y="143853"/>
                </a:lnTo>
                <a:cubicBezTo>
                  <a:pt x="2609517" y="-99651"/>
                  <a:pt x="3344890" y="24376"/>
                  <a:pt x="3711847" y="148540"/>
                </a:cubicBezTo>
                <a:cubicBezTo>
                  <a:pt x="4055478" y="941536"/>
                  <a:pt x="3880443" y="1659193"/>
                  <a:pt x="3721902" y="2382467"/>
                </a:cubicBezTo>
                <a:cubicBezTo>
                  <a:pt x="3914620" y="3065825"/>
                  <a:pt x="4018252" y="3691059"/>
                  <a:pt x="3704524" y="4594020"/>
                </a:cubicBezTo>
                <a:cubicBezTo>
                  <a:pt x="3270564" y="4790183"/>
                  <a:pt x="2751602" y="4818276"/>
                  <a:pt x="2007077" y="4621916"/>
                </a:cubicBezTo>
                <a:lnTo>
                  <a:pt x="1955004" y="4609227"/>
                </a:lnTo>
                <a:cubicBezTo>
                  <a:pt x="1182330" y="4819480"/>
                  <a:pt x="649428" y="4794696"/>
                  <a:pt x="205484" y="4594020"/>
                </a:cubicBezTo>
                <a:cubicBezTo>
                  <a:pt x="-108243" y="3691059"/>
                  <a:pt x="-4612" y="3065825"/>
                  <a:pt x="188106" y="2382467"/>
                </a:cubicBezTo>
                <a:cubicBezTo>
                  <a:pt x="29565" y="1659193"/>
                  <a:pt x="-145470" y="941536"/>
                  <a:pt x="198161" y="148540"/>
                </a:cubicBezTo>
                <a:cubicBezTo>
                  <a:pt x="404617" y="78683"/>
                  <a:pt x="733711" y="6874"/>
                  <a:pt x="1089689" y="464"/>
                </a:cubicBezTo>
                <a:close/>
              </a:path>
            </a:pathLst>
          </a:custGeom>
        </p:spPr>
        <p:txBody>
          <a:bodyPr wrap="square" tIns="365760">
            <a:noAutofit/>
          </a:bodyPr>
          <a:lstStyle>
            <a:lvl1pPr marL="45720" indent="0" algn="ctr" latinLnBrk="0"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5586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199" y="1524000"/>
            <a:ext cx="3724275" cy="1828800"/>
          </a:xfrm>
        </p:spPr>
        <p:txBody>
          <a:bodyPr anchor="b">
            <a:normAutofit/>
          </a:bodyPr>
          <a:lstStyle>
            <a:lvl1pPr latinLnBrk="0">
              <a:defRPr lang="zh-CN" sz="3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199" y="3429000"/>
            <a:ext cx="3724275" cy="1828800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任意多边形 6"/>
          <p:cNvSpPr>
            <a:spLocks/>
          </p:cNvSpPr>
          <p:nvPr/>
        </p:nvSpPr>
        <p:spPr bwMode="auto">
          <a:xfrm>
            <a:off x="5486400" y="861220"/>
            <a:ext cx="5705475" cy="4674464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"/>
          </p:nvPr>
        </p:nvSpPr>
        <p:spPr>
          <a:xfrm>
            <a:off x="5633232" y="997548"/>
            <a:ext cx="5411811" cy="4401809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3443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14411" y="4572001"/>
            <a:ext cx="3886200" cy="1304924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任意多边形 6"/>
          <p:cNvSpPr>
            <a:spLocks/>
          </p:cNvSpPr>
          <p:nvPr/>
        </p:nvSpPr>
        <p:spPr bwMode="auto">
          <a:xfrm>
            <a:off x="1221355" y="457200"/>
            <a:ext cx="4672314" cy="3810000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"/>
          </p:nvPr>
        </p:nvSpPr>
        <p:spPr>
          <a:xfrm>
            <a:off x="1341598" y="564132"/>
            <a:ext cx="4431828" cy="3596137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9" name="任意多边形 6"/>
          <p:cNvSpPr>
            <a:spLocks/>
          </p:cNvSpPr>
          <p:nvPr/>
        </p:nvSpPr>
        <p:spPr bwMode="auto">
          <a:xfrm>
            <a:off x="6286500" y="457200"/>
            <a:ext cx="4672584" cy="3813048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图片占位符 9"/>
          <p:cNvSpPr>
            <a:spLocks noGrp="1"/>
          </p:cNvSpPr>
          <p:nvPr>
            <p:ph type="pic" idx="13"/>
          </p:nvPr>
        </p:nvSpPr>
        <p:spPr>
          <a:xfrm>
            <a:off x="6405372" y="566928"/>
            <a:ext cx="4434840" cy="3593592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14"/>
          </p:nvPr>
        </p:nvSpPr>
        <p:spPr>
          <a:xfrm>
            <a:off x="6679692" y="4572001"/>
            <a:ext cx="3886200" cy="1304924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884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8"/>
          <p:cNvSpPr>
            <a:spLocks/>
          </p:cNvSpPr>
          <p:nvPr/>
        </p:nvSpPr>
        <p:spPr bwMode="gray">
          <a:xfrm>
            <a:off x="981075" y="227614"/>
            <a:ext cx="4963986" cy="5868386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6" name="图片占位符 15"/>
          <p:cNvSpPr>
            <a:spLocks noGrp="1"/>
          </p:cNvSpPr>
          <p:nvPr>
            <p:ph type="pic" idx="1"/>
          </p:nvPr>
        </p:nvSpPr>
        <p:spPr>
          <a:xfrm>
            <a:off x="1388298" y="583112"/>
            <a:ext cx="4149540" cy="5157390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14"/>
          </p:nvPr>
        </p:nvSpPr>
        <p:spPr>
          <a:xfrm>
            <a:off x="6400102" y="4724400"/>
            <a:ext cx="4561536" cy="1152525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8" name="任意多边形 18"/>
          <p:cNvSpPr>
            <a:spLocks/>
          </p:cNvSpPr>
          <p:nvPr/>
        </p:nvSpPr>
        <p:spPr bwMode="gray">
          <a:xfrm>
            <a:off x="5838825" y="341752"/>
            <a:ext cx="2762253" cy="3201548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图片占位符 18"/>
          <p:cNvSpPr>
            <a:spLocks noGrp="1"/>
          </p:cNvSpPr>
          <p:nvPr>
            <p:ph type="pic" idx="15"/>
          </p:nvPr>
        </p:nvSpPr>
        <p:spPr>
          <a:xfrm>
            <a:off x="6093985" y="552920"/>
            <a:ext cx="2251932" cy="2779213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20" name="任意多边形 18"/>
          <p:cNvSpPr>
            <a:spLocks/>
          </p:cNvSpPr>
          <p:nvPr/>
        </p:nvSpPr>
        <p:spPr bwMode="gray">
          <a:xfrm>
            <a:off x="8543923" y="341752"/>
            <a:ext cx="2762253" cy="3201548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"/>
          </p:nvPr>
        </p:nvSpPr>
        <p:spPr>
          <a:xfrm>
            <a:off x="8799083" y="552920"/>
            <a:ext cx="2251932" cy="2779213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00800" y="3657600"/>
            <a:ext cx="4572000" cy="990600"/>
          </a:xfrm>
        </p:spPr>
        <p:txBody>
          <a:bodyPr>
            <a:normAutofit/>
          </a:bodyPr>
          <a:lstStyle>
            <a:lvl1pPr latinLnBrk="0">
              <a:defRPr lang="zh-CN"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255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5400" y="3962400"/>
            <a:ext cx="2743200" cy="1295400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任意多边形 6"/>
          <p:cNvSpPr>
            <a:spLocks/>
          </p:cNvSpPr>
          <p:nvPr/>
        </p:nvSpPr>
        <p:spPr bwMode="auto">
          <a:xfrm>
            <a:off x="1221356" y="457200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"/>
          </p:nvPr>
        </p:nvSpPr>
        <p:spPr>
          <a:xfrm>
            <a:off x="1304421" y="531070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9" name="任意多边形 6"/>
          <p:cNvSpPr>
            <a:spLocks/>
          </p:cNvSpPr>
          <p:nvPr/>
        </p:nvSpPr>
        <p:spPr bwMode="auto">
          <a:xfrm>
            <a:off x="4726556" y="457200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图片占位符 9"/>
          <p:cNvSpPr>
            <a:spLocks noGrp="1"/>
          </p:cNvSpPr>
          <p:nvPr>
            <p:ph type="pic" idx="13"/>
          </p:nvPr>
        </p:nvSpPr>
        <p:spPr>
          <a:xfrm>
            <a:off x="4809621" y="531070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14"/>
          </p:nvPr>
        </p:nvSpPr>
        <p:spPr>
          <a:xfrm>
            <a:off x="8211412" y="1125494"/>
            <a:ext cx="2743200" cy="1295400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任意多边形 6"/>
          <p:cNvSpPr>
            <a:spLocks/>
          </p:cNvSpPr>
          <p:nvPr/>
        </p:nvSpPr>
        <p:spPr bwMode="auto">
          <a:xfrm>
            <a:off x="4231256" y="3248025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idx="15"/>
          </p:nvPr>
        </p:nvSpPr>
        <p:spPr>
          <a:xfrm>
            <a:off x="4314321" y="3321895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15" name="任意多边形 6"/>
          <p:cNvSpPr>
            <a:spLocks/>
          </p:cNvSpPr>
          <p:nvPr/>
        </p:nvSpPr>
        <p:spPr bwMode="auto">
          <a:xfrm>
            <a:off x="7726930" y="3248025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15"/>
          <p:cNvSpPr>
            <a:spLocks noGrp="1"/>
          </p:cNvSpPr>
          <p:nvPr>
            <p:ph type="pic" idx="16"/>
          </p:nvPr>
        </p:nvSpPr>
        <p:spPr>
          <a:xfrm>
            <a:off x="7809996" y="3321895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0196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20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 bwMode="white">
          <a:xfrm>
            <a:off x="8078412" y="4780535"/>
            <a:ext cx="3187624" cy="2097342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3" name="任意多边形 62"/>
          <p:cNvSpPr/>
          <p:nvPr/>
        </p:nvSpPr>
        <p:spPr>
          <a:xfrm>
            <a:off x="9246860" y="5484210"/>
            <a:ext cx="176970" cy="811674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881 w 349749"/>
              <a:gd name="connsiteY0" fmla="*/ 1042821 h 2420473"/>
              <a:gd name="connsiteX1" fmla="*/ 175834 w 349749"/>
              <a:gd name="connsiteY1" fmla="*/ 1634940 h 2420473"/>
              <a:gd name="connsiteX2" fmla="*/ 28588 w 349749"/>
              <a:gd name="connsiteY2" fmla="*/ 1595944 h 2420473"/>
              <a:gd name="connsiteX3" fmla="*/ 166645 w 349749"/>
              <a:gd name="connsiteY3" fmla="*/ 1695004 h 2420473"/>
              <a:gd name="connsiteX4" fmla="*/ 220881 w 349749"/>
              <a:gd name="connsiteY4" fmla="*/ 2420473 h 2420473"/>
              <a:gd name="connsiteX5" fmla="*/ 254051 w 349749"/>
              <a:gd name="connsiteY5" fmla="*/ 2416887 h 2420473"/>
              <a:gd name="connsiteX6" fmla="*/ 213485 w 349749"/>
              <a:gd name="connsiteY6" fmla="*/ 1706882 h 2420473"/>
              <a:gd name="connsiteX7" fmla="*/ 349749 w 349749"/>
              <a:gd name="connsiteY7" fmla="*/ 1610287 h 2420473"/>
              <a:gd name="connsiteX8" fmla="*/ 211692 w 349749"/>
              <a:gd name="connsiteY8" fmla="*/ 1662283 h 2420473"/>
              <a:gd name="connsiteX9" fmla="*/ 188160 w 349749"/>
              <a:gd name="connsiteY9" fmla="*/ 2 h 2420473"/>
              <a:gd name="connsiteX10" fmla="*/ 881 w 349749"/>
              <a:gd name="connsiteY10" fmla="*/ 1042821 h 2420473"/>
              <a:gd name="connsiteX0" fmla="*/ 881 w 349749"/>
              <a:gd name="connsiteY0" fmla="*/ 0 h 1377652"/>
              <a:gd name="connsiteX1" fmla="*/ 175834 w 349749"/>
              <a:gd name="connsiteY1" fmla="*/ 592119 h 1377652"/>
              <a:gd name="connsiteX2" fmla="*/ 28588 w 349749"/>
              <a:gd name="connsiteY2" fmla="*/ 553123 h 1377652"/>
              <a:gd name="connsiteX3" fmla="*/ 166645 w 349749"/>
              <a:gd name="connsiteY3" fmla="*/ 652183 h 1377652"/>
              <a:gd name="connsiteX4" fmla="*/ 220881 w 349749"/>
              <a:gd name="connsiteY4" fmla="*/ 1377652 h 1377652"/>
              <a:gd name="connsiteX5" fmla="*/ 254051 w 349749"/>
              <a:gd name="connsiteY5" fmla="*/ 1374066 h 1377652"/>
              <a:gd name="connsiteX6" fmla="*/ 213485 w 349749"/>
              <a:gd name="connsiteY6" fmla="*/ 664061 h 1377652"/>
              <a:gd name="connsiteX7" fmla="*/ 349749 w 349749"/>
              <a:gd name="connsiteY7" fmla="*/ 567466 h 1377652"/>
              <a:gd name="connsiteX8" fmla="*/ 211692 w 349749"/>
              <a:gd name="connsiteY8" fmla="*/ 619462 h 1377652"/>
              <a:gd name="connsiteX9" fmla="*/ 200066 w 349749"/>
              <a:gd name="connsiteY9" fmla="*/ 40650 h 1377652"/>
              <a:gd name="connsiteX10" fmla="*/ 881 w 349749"/>
              <a:gd name="connsiteY10" fmla="*/ 0 h 1377652"/>
              <a:gd name="connsiteX0" fmla="*/ 0 w 348868"/>
              <a:gd name="connsiteY0" fmla="*/ 0 h 1377652"/>
              <a:gd name="connsiteX1" fmla="*/ 174953 w 348868"/>
              <a:gd name="connsiteY1" fmla="*/ 592119 h 1377652"/>
              <a:gd name="connsiteX2" fmla="*/ 27707 w 348868"/>
              <a:gd name="connsiteY2" fmla="*/ 553123 h 1377652"/>
              <a:gd name="connsiteX3" fmla="*/ 165764 w 348868"/>
              <a:gd name="connsiteY3" fmla="*/ 652183 h 1377652"/>
              <a:gd name="connsiteX4" fmla="*/ 220000 w 348868"/>
              <a:gd name="connsiteY4" fmla="*/ 1377652 h 1377652"/>
              <a:gd name="connsiteX5" fmla="*/ 253170 w 348868"/>
              <a:gd name="connsiteY5" fmla="*/ 1374066 h 1377652"/>
              <a:gd name="connsiteX6" fmla="*/ 212604 w 348868"/>
              <a:gd name="connsiteY6" fmla="*/ 664061 h 1377652"/>
              <a:gd name="connsiteX7" fmla="*/ 348868 w 348868"/>
              <a:gd name="connsiteY7" fmla="*/ 567466 h 1377652"/>
              <a:gd name="connsiteX8" fmla="*/ 210811 w 348868"/>
              <a:gd name="connsiteY8" fmla="*/ 619462 h 1377652"/>
              <a:gd name="connsiteX9" fmla="*/ 199185 w 348868"/>
              <a:gd name="connsiteY9" fmla="*/ 40650 h 1377652"/>
              <a:gd name="connsiteX10" fmla="*/ 0 w 348868"/>
              <a:gd name="connsiteY10" fmla="*/ 0 h 1377652"/>
              <a:gd name="connsiteX0" fmla="*/ 115168 w 321161"/>
              <a:gd name="connsiteY0" fmla="*/ 30845 h 1337060"/>
              <a:gd name="connsiteX1" fmla="*/ 147246 w 321161"/>
              <a:gd name="connsiteY1" fmla="*/ 551527 h 1337060"/>
              <a:gd name="connsiteX2" fmla="*/ 0 w 321161"/>
              <a:gd name="connsiteY2" fmla="*/ 512531 h 1337060"/>
              <a:gd name="connsiteX3" fmla="*/ 138057 w 321161"/>
              <a:gd name="connsiteY3" fmla="*/ 611591 h 1337060"/>
              <a:gd name="connsiteX4" fmla="*/ 192293 w 321161"/>
              <a:gd name="connsiteY4" fmla="*/ 1337060 h 1337060"/>
              <a:gd name="connsiteX5" fmla="*/ 225463 w 321161"/>
              <a:gd name="connsiteY5" fmla="*/ 1333474 h 1337060"/>
              <a:gd name="connsiteX6" fmla="*/ 184897 w 321161"/>
              <a:gd name="connsiteY6" fmla="*/ 623469 h 1337060"/>
              <a:gd name="connsiteX7" fmla="*/ 321161 w 321161"/>
              <a:gd name="connsiteY7" fmla="*/ 526874 h 1337060"/>
              <a:gd name="connsiteX8" fmla="*/ 183104 w 321161"/>
              <a:gd name="connsiteY8" fmla="*/ 578870 h 1337060"/>
              <a:gd name="connsiteX9" fmla="*/ 171478 w 321161"/>
              <a:gd name="connsiteY9" fmla="*/ 58 h 1337060"/>
              <a:gd name="connsiteX10" fmla="*/ 115168 w 321161"/>
              <a:gd name="connsiteY10" fmla="*/ 30845 h 1337060"/>
              <a:gd name="connsiteX0" fmla="*/ 115168 w 321161"/>
              <a:gd name="connsiteY0" fmla="*/ 292732 h 1337009"/>
              <a:gd name="connsiteX1" fmla="*/ 147246 w 321161"/>
              <a:gd name="connsiteY1" fmla="*/ 551476 h 1337009"/>
              <a:gd name="connsiteX2" fmla="*/ 0 w 321161"/>
              <a:gd name="connsiteY2" fmla="*/ 512480 h 1337009"/>
              <a:gd name="connsiteX3" fmla="*/ 138057 w 321161"/>
              <a:gd name="connsiteY3" fmla="*/ 611540 h 1337009"/>
              <a:gd name="connsiteX4" fmla="*/ 192293 w 321161"/>
              <a:gd name="connsiteY4" fmla="*/ 1337009 h 1337009"/>
              <a:gd name="connsiteX5" fmla="*/ 225463 w 321161"/>
              <a:gd name="connsiteY5" fmla="*/ 1333423 h 1337009"/>
              <a:gd name="connsiteX6" fmla="*/ 184897 w 321161"/>
              <a:gd name="connsiteY6" fmla="*/ 623418 h 1337009"/>
              <a:gd name="connsiteX7" fmla="*/ 321161 w 321161"/>
              <a:gd name="connsiteY7" fmla="*/ 526823 h 1337009"/>
              <a:gd name="connsiteX8" fmla="*/ 183104 w 321161"/>
              <a:gd name="connsiteY8" fmla="*/ 578819 h 1337009"/>
              <a:gd name="connsiteX9" fmla="*/ 171478 w 321161"/>
              <a:gd name="connsiteY9" fmla="*/ 7 h 1337009"/>
              <a:gd name="connsiteX10" fmla="*/ 115168 w 321161"/>
              <a:gd name="connsiteY10" fmla="*/ 292732 h 1337009"/>
              <a:gd name="connsiteX0" fmla="*/ 115168 w 321161"/>
              <a:gd name="connsiteY0" fmla="*/ 0 h 1044277"/>
              <a:gd name="connsiteX1" fmla="*/ 147246 w 321161"/>
              <a:gd name="connsiteY1" fmla="*/ 258744 h 1044277"/>
              <a:gd name="connsiteX2" fmla="*/ 0 w 321161"/>
              <a:gd name="connsiteY2" fmla="*/ 219748 h 1044277"/>
              <a:gd name="connsiteX3" fmla="*/ 138057 w 321161"/>
              <a:gd name="connsiteY3" fmla="*/ 318808 h 1044277"/>
              <a:gd name="connsiteX4" fmla="*/ 192293 w 321161"/>
              <a:gd name="connsiteY4" fmla="*/ 1044277 h 1044277"/>
              <a:gd name="connsiteX5" fmla="*/ 225463 w 321161"/>
              <a:gd name="connsiteY5" fmla="*/ 1040691 h 1044277"/>
              <a:gd name="connsiteX6" fmla="*/ 184897 w 321161"/>
              <a:gd name="connsiteY6" fmla="*/ 330686 h 1044277"/>
              <a:gd name="connsiteX7" fmla="*/ 321161 w 321161"/>
              <a:gd name="connsiteY7" fmla="*/ 234091 h 1044277"/>
              <a:gd name="connsiteX8" fmla="*/ 183104 w 321161"/>
              <a:gd name="connsiteY8" fmla="*/ 286087 h 1044277"/>
              <a:gd name="connsiteX9" fmla="*/ 207197 w 321161"/>
              <a:gd name="connsiteY9" fmla="*/ 219244 h 1044277"/>
              <a:gd name="connsiteX10" fmla="*/ 115168 w 321161"/>
              <a:gd name="connsiteY10" fmla="*/ 0 h 1044277"/>
              <a:gd name="connsiteX0" fmla="*/ 115168 w 321281"/>
              <a:gd name="connsiteY0" fmla="*/ 0 h 1044277"/>
              <a:gd name="connsiteX1" fmla="*/ 147246 w 321281"/>
              <a:gd name="connsiteY1" fmla="*/ 258744 h 1044277"/>
              <a:gd name="connsiteX2" fmla="*/ 0 w 321281"/>
              <a:gd name="connsiteY2" fmla="*/ 219748 h 1044277"/>
              <a:gd name="connsiteX3" fmla="*/ 138057 w 321281"/>
              <a:gd name="connsiteY3" fmla="*/ 318808 h 1044277"/>
              <a:gd name="connsiteX4" fmla="*/ 192293 w 321281"/>
              <a:gd name="connsiteY4" fmla="*/ 1044277 h 1044277"/>
              <a:gd name="connsiteX5" fmla="*/ 225463 w 321281"/>
              <a:gd name="connsiteY5" fmla="*/ 1040691 h 1044277"/>
              <a:gd name="connsiteX6" fmla="*/ 184897 w 321281"/>
              <a:gd name="connsiteY6" fmla="*/ 330686 h 1044277"/>
              <a:gd name="connsiteX7" fmla="*/ 321161 w 321281"/>
              <a:gd name="connsiteY7" fmla="*/ 234091 h 1044277"/>
              <a:gd name="connsiteX8" fmla="*/ 207197 w 321281"/>
              <a:gd name="connsiteY8" fmla="*/ 219244 h 1044277"/>
              <a:gd name="connsiteX9" fmla="*/ 115168 w 321281"/>
              <a:gd name="connsiteY9" fmla="*/ 0 h 1044277"/>
              <a:gd name="connsiteX0" fmla="*/ 115168 w 321264"/>
              <a:gd name="connsiteY0" fmla="*/ 0 h 1044277"/>
              <a:gd name="connsiteX1" fmla="*/ 147246 w 321264"/>
              <a:gd name="connsiteY1" fmla="*/ 258744 h 1044277"/>
              <a:gd name="connsiteX2" fmla="*/ 0 w 321264"/>
              <a:gd name="connsiteY2" fmla="*/ 219748 h 1044277"/>
              <a:gd name="connsiteX3" fmla="*/ 138057 w 321264"/>
              <a:gd name="connsiteY3" fmla="*/ 318808 h 1044277"/>
              <a:gd name="connsiteX4" fmla="*/ 192293 w 321264"/>
              <a:gd name="connsiteY4" fmla="*/ 1044277 h 1044277"/>
              <a:gd name="connsiteX5" fmla="*/ 225463 w 321264"/>
              <a:gd name="connsiteY5" fmla="*/ 1040691 h 1044277"/>
              <a:gd name="connsiteX6" fmla="*/ 184897 w 321264"/>
              <a:gd name="connsiteY6" fmla="*/ 330686 h 1044277"/>
              <a:gd name="connsiteX7" fmla="*/ 321161 w 321264"/>
              <a:gd name="connsiteY7" fmla="*/ 234091 h 1044277"/>
              <a:gd name="connsiteX8" fmla="*/ 192910 w 321264"/>
              <a:gd name="connsiteY8" fmla="*/ 266869 h 1044277"/>
              <a:gd name="connsiteX9" fmla="*/ 115168 w 321264"/>
              <a:gd name="connsiteY9" fmla="*/ 0 h 1044277"/>
              <a:gd name="connsiteX0" fmla="*/ 115168 w 321264"/>
              <a:gd name="connsiteY0" fmla="*/ 2819 h 1047096"/>
              <a:gd name="connsiteX1" fmla="*/ 147246 w 321264"/>
              <a:gd name="connsiteY1" fmla="*/ 261563 h 1047096"/>
              <a:gd name="connsiteX2" fmla="*/ 0 w 321264"/>
              <a:gd name="connsiteY2" fmla="*/ 222567 h 1047096"/>
              <a:gd name="connsiteX3" fmla="*/ 138057 w 321264"/>
              <a:gd name="connsiteY3" fmla="*/ 321627 h 1047096"/>
              <a:gd name="connsiteX4" fmla="*/ 192293 w 321264"/>
              <a:gd name="connsiteY4" fmla="*/ 1047096 h 1047096"/>
              <a:gd name="connsiteX5" fmla="*/ 225463 w 321264"/>
              <a:gd name="connsiteY5" fmla="*/ 1043510 h 1047096"/>
              <a:gd name="connsiteX6" fmla="*/ 184897 w 321264"/>
              <a:gd name="connsiteY6" fmla="*/ 333505 h 1047096"/>
              <a:gd name="connsiteX7" fmla="*/ 321161 w 321264"/>
              <a:gd name="connsiteY7" fmla="*/ 236910 h 1047096"/>
              <a:gd name="connsiteX8" fmla="*/ 192910 w 321264"/>
              <a:gd name="connsiteY8" fmla="*/ 269688 h 1047096"/>
              <a:gd name="connsiteX9" fmla="*/ 147942 w 321264"/>
              <a:gd name="connsiteY9" fmla="*/ 132697 h 1047096"/>
              <a:gd name="connsiteX10" fmla="*/ 115168 w 321264"/>
              <a:gd name="connsiteY10" fmla="*/ 2819 h 1047096"/>
              <a:gd name="connsiteX0" fmla="*/ 115168 w 321264"/>
              <a:gd name="connsiteY0" fmla="*/ 8049 h 1052326"/>
              <a:gd name="connsiteX1" fmla="*/ 147246 w 321264"/>
              <a:gd name="connsiteY1" fmla="*/ 266793 h 1052326"/>
              <a:gd name="connsiteX2" fmla="*/ 0 w 321264"/>
              <a:gd name="connsiteY2" fmla="*/ 227797 h 1052326"/>
              <a:gd name="connsiteX3" fmla="*/ 138057 w 321264"/>
              <a:gd name="connsiteY3" fmla="*/ 326857 h 1052326"/>
              <a:gd name="connsiteX4" fmla="*/ 192293 w 321264"/>
              <a:gd name="connsiteY4" fmla="*/ 1052326 h 1052326"/>
              <a:gd name="connsiteX5" fmla="*/ 225463 w 321264"/>
              <a:gd name="connsiteY5" fmla="*/ 1048740 h 1052326"/>
              <a:gd name="connsiteX6" fmla="*/ 184897 w 321264"/>
              <a:gd name="connsiteY6" fmla="*/ 338735 h 1052326"/>
              <a:gd name="connsiteX7" fmla="*/ 321161 w 321264"/>
              <a:gd name="connsiteY7" fmla="*/ 242140 h 1052326"/>
              <a:gd name="connsiteX8" fmla="*/ 192910 w 321264"/>
              <a:gd name="connsiteY8" fmla="*/ 274918 h 1052326"/>
              <a:gd name="connsiteX9" fmla="*/ 159848 w 321264"/>
              <a:gd name="connsiteY9" fmla="*/ 54583 h 1052326"/>
              <a:gd name="connsiteX10" fmla="*/ 115168 w 321264"/>
              <a:gd name="connsiteY10" fmla="*/ 8049 h 1052326"/>
              <a:gd name="connsiteX0" fmla="*/ 134218 w 321264"/>
              <a:gd name="connsiteY0" fmla="*/ 29223 h 1021113"/>
              <a:gd name="connsiteX1" fmla="*/ 147246 w 321264"/>
              <a:gd name="connsiteY1" fmla="*/ 235580 h 1021113"/>
              <a:gd name="connsiteX2" fmla="*/ 0 w 321264"/>
              <a:gd name="connsiteY2" fmla="*/ 196584 h 1021113"/>
              <a:gd name="connsiteX3" fmla="*/ 138057 w 321264"/>
              <a:gd name="connsiteY3" fmla="*/ 295644 h 1021113"/>
              <a:gd name="connsiteX4" fmla="*/ 192293 w 321264"/>
              <a:gd name="connsiteY4" fmla="*/ 1021113 h 1021113"/>
              <a:gd name="connsiteX5" fmla="*/ 225463 w 321264"/>
              <a:gd name="connsiteY5" fmla="*/ 1017527 h 1021113"/>
              <a:gd name="connsiteX6" fmla="*/ 184897 w 321264"/>
              <a:gd name="connsiteY6" fmla="*/ 307522 h 1021113"/>
              <a:gd name="connsiteX7" fmla="*/ 321161 w 321264"/>
              <a:gd name="connsiteY7" fmla="*/ 210927 h 1021113"/>
              <a:gd name="connsiteX8" fmla="*/ 192910 w 321264"/>
              <a:gd name="connsiteY8" fmla="*/ 243705 h 1021113"/>
              <a:gd name="connsiteX9" fmla="*/ 159848 w 321264"/>
              <a:gd name="connsiteY9" fmla="*/ 23370 h 1021113"/>
              <a:gd name="connsiteX10" fmla="*/ 134218 w 321264"/>
              <a:gd name="connsiteY10" fmla="*/ 29223 h 1021113"/>
              <a:gd name="connsiteX0" fmla="*/ 134218 w 321264"/>
              <a:gd name="connsiteY0" fmla="*/ 29211 h 1021101"/>
              <a:gd name="connsiteX1" fmla="*/ 147246 w 321264"/>
              <a:gd name="connsiteY1" fmla="*/ 235568 h 1021101"/>
              <a:gd name="connsiteX2" fmla="*/ 0 w 321264"/>
              <a:gd name="connsiteY2" fmla="*/ 196572 h 1021101"/>
              <a:gd name="connsiteX3" fmla="*/ 138057 w 321264"/>
              <a:gd name="connsiteY3" fmla="*/ 295632 h 1021101"/>
              <a:gd name="connsiteX4" fmla="*/ 192293 w 321264"/>
              <a:gd name="connsiteY4" fmla="*/ 1021101 h 1021101"/>
              <a:gd name="connsiteX5" fmla="*/ 225463 w 321264"/>
              <a:gd name="connsiteY5" fmla="*/ 1017515 h 1021101"/>
              <a:gd name="connsiteX6" fmla="*/ 184897 w 321264"/>
              <a:gd name="connsiteY6" fmla="*/ 307510 h 1021101"/>
              <a:gd name="connsiteX7" fmla="*/ 321161 w 321264"/>
              <a:gd name="connsiteY7" fmla="*/ 210915 h 1021101"/>
              <a:gd name="connsiteX8" fmla="*/ 192910 w 321264"/>
              <a:gd name="connsiteY8" fmla="*/ 243693 h 1021101"/>
              <a:gd name="connsiteX9" fmla="*/ 159848 w 321264"/>
              <a:gd name="connsiteY9" fmla="*/ 23358 h 1021101"/>
              <a:gd name="connsiteX10" fmla="*/ 134218 w 321264"/>
              <a:gd name="connsiteY10" fmla="*/ 29211 h 1021101"/>
              <a:gd name="connsiteX0" fmla="*/ 134218 w 321264"/>
              <a:gd name="connsiteY0" fmla="*/ 5853 h 997743"/>
              <a:gd name="connsiteX1" fmla="*/ 147246 w 321264"/>
              <a:gd name="connsiteY1" fmla="*/ 212210 h 997743"/>
              <a:gd name="connsiteX2" fmla="*/ 0 w 321264"/>
              <a:gd name="connsiteY2" fmla="*/ 173214 h 997743"/>
              <a:gd name="connsiteX3" fmla="*/ 138057 w 321264"/>
              <a:gd name="connsiteY3" fmla="*/ 272274 h 997743"/>
              <a:gd name="connsiteX4" fmla="*/ 192293 w 321264"/>
              <a:gd name="connsiteY4" fmla="*/ 997743 h 997743"/>
              <a:gd name="connsiteX5" fmla="*/ 225463 w 321264"/>
              <a:gd name="connsiteY5" fmla="*/ 994157 h 997743"/>
              <a:gd name="connsiteX6" fmla="*/ 184897 w 321264"/>
              <a:gd name="connsiteY6" fmla="*/ 284152 h 997743"/>
              <a:gd name="connsiteX7" fmla="*/ 321161 w 321264"/>
              <a:gd name="connsiteY7" fmla="*/ 187557 h 997743"/>
              <a:gd name="connsiteX8" fmla="*/ 192910 w 321264"/>
              <a:gd name="connsiteY8" fmla="*/ 220335 h 997743"/>
              <a:gd name="connsiteX9" fmla="*/ 159848 w 321264"/>
              <a:gd name="connsiteY9" fmla="*/ 0 h 997743"/>
              <a:gd name="connsiteX10" fmla="*/ 134218 w 321264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0135 w 321247"/>
              <a:gd name="connsiteY6" fmla="*/ 286726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0 w 187029"/>
              <a:gd name="connsiteY0" fmla="*/ 15571 h 1007461"/>
              <a:gd name="connsiteX1" fmla="*/ 13028 w 187029"/>
              <a:gd name="connsiteY1" fmla="*/ 221928 h 1007461"/>
              <a:gd name="connsiteX2" fmla="*/ 15745 w 187029"/>
              <a:gd name="connsiteY2" fmla="*/ 279611 h 1007461"/>
              <a:gd name="connsiteX3" fmla="*/ 58075 w 187029"/>
              <a:gd name="connsiteY3" fmla="*/ 1007461 h 1007461"/>
              <a:gd name="connsiteX4" fmla="*/ 91245 w 187029"/>
              <a:gd name="connsiteY4" fmla="*/ 1003875 h 1007461"/>
              <a:gd name="connsiteX5" fmla="*/ 45917 w 187029"/>
              <a:gd name="connsiteY5" fmla="*/ 286726 h 1007461"/>
              <a:gd name="connsiteX6" fmla="*/ 186943 w 187029"/>
              <a:gd name="connsiteY6" fmla="*/ 197275 h 1007461"/>
              <a:gd name="connsiteX7" fmla="*/ 44405 w 187029"/>
              <a:gd name="connsiteY7" fmla="*/ 234815 h 1007461"/>
              <a:gd name="connsiteX8" fmla="*/ 30393 w 187029"/>
              <a:gd name="connsiteY8" fmla="*/ 14481 h 1007461"/>
              <a:gd name="connsiteX9" fmla="*/ 0 w 187029"/>
              <a:gd name="connsiteY9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44405 w 91245"/>
              <a:gd name="connsiteY6" fmla="*/ 234815 h 1007461"/>
              <a:gd name="connsiteX7" fmla="*/ 30393 w 91245"/>
              <a:gd name="connsiteY7" fmla="*/ 14481 h 1007461"/>
              <a:gd name="connsiteX8" fmla="*/ 0 w 91245"/>
              <a:gd name="connsiteY8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30393 w 91245"/>
              <a:gd name="connsiteY6" fmla="*/ 14481 h 1007461"/>
              <a:gd name="connsiteX7" fmla="*/ 0 w 91245"/>
              <a:gd name="connsiteY7" fmla="*/ 15571 h 1007461"/>
              <a:gd name="connsiteX0" fmla="*/ 0 w 91245"/>
              <a:gd name="connsiteY0" fmla="*/ 15571 h 1007461"/>
              <a:gd name="connsiteX1" fmla="*/ 15745 w 91245"/>
              <a:gd name="connsiteY1" fmla="*/ 279611 h 1007461"/>
              <a:gd name="connsiteX2" fmla="*/ 58075 w 91245"/>
              <a:gd name="connsiteY2" fmla="*/ 1007461 h 1007461"/>
              <a:gd name="connsiteX3" fmla="*/ 91245 w 91245"/>
              <a:gd name="connsiteY3" fmla="*/ 1003875 h 1007461"/>
              <a:gd name="connsiteX4" fmla="*/ 45917 w 91245"/>
              <a:gd name="connsiteY4" fmla="*/ 286726 h 1007461"/>
              <a:gd name="connsiteX5" fmla="*/ 30393 w 91245"/>
              <a:gd name="connsiteY5" fmla="*/ 14481 h 1007461"/>
              <a:gd name="connsiteX6" fmla="*/ 0 w 91245"/>
              <a:gd name="connsiteY6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45917 w 91245"/>
              <a:gd name="connsiteY3" fmla="*/ 286726 h 1007461"/>
              <a:gd name="connsiteX4" fmla="*/ 30393 w 91245"/>
              <a:gd name="connsiteY4" fmla="*/ 14481 h 1007461"/>
              <a:gd name="connsiteX5" fmla="*/ 0 w 91245"/>
              <a:gd name="connsiteY5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30393 w 91245"/>
              <a:gd name="connsiteY3" fmla="*/ 14481 h 1007461"/>
              <a:gd name="connsiteX4" fmla="*/ 0 w 91245"/>
              <a:gd name="connsiteY4" fmla="*/ 15571 h 1007461"/>
              <a:gd name="connsiteX0" fmla="*/ 0 w 91245"/>
              <a:gd name="connsiteY0" fmla="*/ 25963 h 1017853"/>
              <a:gd name="connsiteX1" fmla="*/ 58075 w 91245"/>
              <a:gd name="connsiteY1" fmla="*/ 1017853 h 1017853"/>
              <a:gd name="connsiteX2" fmla="*/ 91245 w 91245"/>
              <a:gd name="connsiteY2" fmla="*/ 1014267 h 1017853"/>
              <a:gd name="connsiteX3" fmla="*/ 49443 w 91245"/>
              <a:gd name="connsiteY3" fmla="*/ 1094 h 1017853"/>
              <a:gd name="connsiteX4" fmla="*/ 0 w 91245"/>
              <a:gd name="connsiteY4" fmla="*/ 25963 h 1017853"/>
              <a:gd name="connsiteX0" fmla="*/ 0 w 81720"/>
              <a:gd name="connsiteY0" fmla="*/ 23421 h 1019274"/>
              <a:gd name="connsiteX1" fmla="*/ 48550 w 81720"/>
              <a:gd name="connsiteY1" fmla="*/ 1019274 h 1019274"/>
              <a:gd name="connsiteX2" fmla="*/ 81720 w 81720"/>
              <a:gd name="connsiteY2" fmla="*/ 1015688 h 1019274"/>
              <a:gd name="connsiteX3" fmla="*/ 39918 w 81720"/>
              <a:gd name="connsiteY3" fmla="*/ 2515 h 1019274"/>
              <a:gd name="connsiteX4" fmla="*/ 0 w 81720"/>
              <a:gd name="connsiteY4" fmla="*/ 23421 h 1019274"/>
              <a:gd name="connsiteX0" fmla="*/ 0 w 81720"/>
              <a:gd name="connsiteY0" fmla="*/ 23421 h 1031164"/>
              <a:gd name="connsiteX1" fmla="*/ 4100 w 81720"/>
              <a:gd name="connsiteY1" fmla="*/ 1031164 h 1031164"/>
              <a:gd name="connsiteX2" fmla="*/ 81720 w 81720"/>
              <a:gd name="connsiteY2" fmla="*/ 1015688 h 1031164"/>
              <a:gd name="connsiteX3" fmla="*/ 39918 w 81720"/>
              <a:gd name="connsiteY3" fmla="*/ 2515 h 1031164"/>
              <a:gd name="connsiteX4" fmla="*/ 0 w 81720"/>
              <a:gd name="connsiteY4" fmla="*/ 23421 h 1031164"/>
              <a:gd name="connsiteX0" fmla="*/ 0 w 39918"/>
              <a:gd name="connsiteY0" fmla="*/ 23421 h 1035504"/>
              <a:gd name="connsiteX1" fmla="*/ 4100 w 39918"/>
              <a:gd name="connsiteY1" fmla="*/ 1031164 h 1035504"/>
              <a:gd name="connsiteX2" fmla="*/ 37270 w 39918"/>
              <a:gd name="connsiteY2" fmla="*/ 1035504 h 1035504"/>
              <a:gd name="connsiteX3" fmla="*/ 39918 w 39918"/>
              <a:gd name="connsiteY3" fmla="*/ 2515 h 1035504"/>
              <a:gd name="connsiteX4" fmla="*/ 0 w 39918"/>
              <a:gd name="connsiteY4" fmla="*/ 23421 h 1035504"/>
              <a:gd name="connsiteX0" fmla="*/ 0 w 50873"/>
              <a:gd name="connsiteY0" fmla="*/ 23421 h 1035504"/>
              <a:gd name="connsiteX1" fmla="*/ 4100 w 50873"/>
              <a:gd name="connsiteY1" fmla="*/ 1031164 h 1035504"/>
              <a:gd name="connsiteX2" fmla="*/ 37270 w 50873"/>
              <a:gd name="connsiteY2" fmla="*/ 1035504 h 1035504"/>
              <a:gd name="connsiteX3" fmla="*/ 39918 w 50873"/>
              <a:gd name="connsiteY3" fmla="*/ 2515 h 1035504"/>
              <a:gd name="connsiteX4" fmla="*/ 0 w 50873"/>
              <a:gd name="connsiteY4" fmla="*/ 23421 h 1035504"/>
              <a:gd name="connsiteX0" fmla="*/ 0 w 50873"/>
              <a:gd name="connsiteY0" fmla="*/ 23421 h 1035504"/>
              <a:gd name="connsiteX1" fmla="*/ 4100 w 50873"/>
              <a:gd name="connsiteY1" fmla="*/ 1031164 h 1035504"/>
              <a:gd name="connsiteX2" fmla="*/ 37270 w 50873"/>
              <a:gd name="connsiteY2" fmla="*/ 1035504 h 1035504"/>
              <a:gd name="connsiteX3" fmla="*/ 39918 w 50873"/>
              <a:gd name="connsiteY3" fmla="*/ 2515 h 1035504"/>
              <a:gd name="connsiteX4" fmla="*/ 0 w 50873"/>
              <a:gd name="connsiteY4" fmla="*/ 23421 h 1035504"/>
              <a:gd name="connsiteX0" fmla="*/ 0 w 54400"/>
              <a:gd name="connsiteY0" fmla="*/ 23421 h 1035504"/>
              <a:gd name="connsiteX1" fmla="*/ 4100 w 54400"/>
              <a:gd name="connsiteY1" fmla="*/ 1031164 h 1035504"/>
              <a:gd name="connsiteX2" fmla="*/ 37270 w 54400"/>
              <a:gd name="connsiteY2" fmla="*/ 1035504 h 1035504"/>
              <a:gd name="connsiteX3" fmla="*/ 39918 w 54400"/>
              <a:gd name="connsiteY3" fmla="*/ 2515 h 1035504"/>
              <a:gd name="connsiteX4" fmla="*/ 0 w 54400"/>
              <a:gd name="connsiteY4" fmla="*/ 23421 h 1035504"/>
              <a:gd name="connsiteX0" fmla="*/ 0 w 199377"/>
              <a:gd name="connsiteY0" fmla="*/ 23421 h 1031164"/>
              <a:gd name="connsiteX1" fmla="*/ 4100 w 199377"/>
              <a:gd name="connsiteY1" fmla="*/ 1031164 h 1031164"/>
              <a:gd name="connsiteX2" fmla="*/ 196020 w 199377"/>
              <a:gd name="connsiteY2" fmla="*/ 1023614 h 1031164"/>
              <a:gd name="connsiteX3" fmla="*/ 39918 w 199377"/>
              <a:gd name="connsiteY3" fmla="*/ 2515 h 1031164"/>
              <a:gd name="connsiteX4" fmla="*/ 0 w 199377"/>
              <a:gd name="connsiteY4" fmla="*/ 23421 h 1031164"/>
              <a:gd name="connsiteX0" fmla="*/ 0 w 199377"/>
              <a:gd name="connsiteY0" fmla="*/ 23421 h 1023614"/>
              <a:gd name="connsiteX1" fmla="*/ 143800 w 199377"/>
              <a:gd name="connsiteY1" fmla="*/ 1015311 h 1023614"/>
              <a:gd name="connsiteX2" fmla="*/ 196020 w 199377"/>
              <a:gd name="connsiteY2" fmla="*/ 1023614 h 1023614"/>
              <a:gd name="connsiteX3" fmla="*/ 39918 w 199377"/>
              <a:gd name="connsiteY3" fmla="*/ 2515 h 1023614"/>
              <a:gd name="connsiteX4" fmla="*/ 0 w 199377"/>
              <a:gd name="connsiteY4" fmla="*/ 23421 h 1023614"/>
              <a:gd name="connsiteX0" fmla="*/ 0 w 199377"/>
              <a:gd name="connsiteY0" fmla="*/ 23421 h 1023614"/>
              <a:gd name="connsiteX1" fmla="*/ 143800 w 199377"/>
              <a:gd name="connsiteY1" fmla="*/ 1015311 h 1023614"/>
              <a:gd name="connsiteX2" fmla="*/ 196020 w 199377"/>
              <a:gd name="connsiteY2" fmla="*/ 1023614 h 1023614"/>
              <a:gd name="connsiteX3" fmla="*/ 39918 w 199377"/>
              <a:gd name="connsiteY3" fmla="*/ 2515 h 1023614"/>
              <a:gd name="connsiteX4" fmla="*/ 0 w 199377"/>
              <a:gd name="connsiteY4" fmla="*/ 23421 h 1023614"/>
              <a:gd name="connsiteX0" fmla="*/ 0 w 196020"/>
              <a:gd name="connsiteY0" fmla="*/ 23421 h 1023614"/>
              <a:gd name="connsiteX1" fmla="*/ 143800 w 196020"/>
              <a:gd name="connsiteY1" fmla="*/ 1015311 h 1023614"/>
              <a:gd name="connsiteX2" fmla="*/ 196020 w 196020"/>
              <a:gd name="connsiteY2" fmla="*/ 1023614 h 1023614"/>
              <a:gd name="connsiteX3" fmla="*/ 39918 w 196020"/>
              <a:gd name="connsiteY3" fmla="*/ 2515 h 1023614"/>
              <a:gd name="connsiteX4" fmla="*/ 0 w 196020"/>
              <a:gd name="connsiteY4" fmla="*/ 23421 h 1023614"/>
              <a:gd name="connsiteX0" fmla="*/ 0 w 176970"/>
              <a:gd name="connsiteY0" fmla="*/ 23421 h 1015310"/>
              <a:gd name="connsiteX1" fmla="*/ 143800 w 176970"/>
              <a:gd name="connsiteY1" fmla="*/ 1015311 h 1015310"/>
              <a:gd name="connsiteX2" fmla="*/ 176970 w 176970"/>
              <a:gd name="connsiteY2" fmla="*/ 1007761 h 1015310"/>
              <a:gd name="connsiteX3" fmla="*/ 39918 w 176970"/>
              <a:gd name="connsiteY3" fmla="*/ 2515 h 1015310"/>
              <a:gd name="connsiteX4" fmla="*/ 0 w 176970"/>
              <a:gd name="connsiteY4" fmla="*/ 23421 h 1015310"/>
              <a:gd name="connsiteX0" fmla="*/ 0 w 176970"/>
              <a:gd name="connsiteY0" fmla="*/ 21304 h 1013194"/>
              <a:gd name="connsiteX1" fmla="*/ 143800 w 176970"/>
              <a:gd name="connsiteY1" fmla="*/ 1013194 h 1013194"/>
              <a:gd name="connsiteX2" fmla="*/ 176970 w 176970"/>
              <a:gd name="connsiteY2" fmla="*/ 1005644 h 1013194"/>
              <a:gd name="connsiteX3" fmla="*/ 30393 w 176970"/>
              <a:gd name="connsiteY3" fmla="*/ 4362 h 1013194"/>
              <a:gd name="connsiteX4" fmla="*/ 0 w 176970"/>
              <a:gd name="connsiteY4" fmla="*/ 21304 h 10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0" h="1013194">
                <a:moveTo>
                  <a:pt x="0" y="21304"/>
                </a:moveTo>
                <a:cubicBezTo>
                  <a:pt x="1367" y="357218"/>
                  <a:pt x="75758" y="653500"/>
                  <a:pt x="143800" y="1013194"/>
                </a:cubicBezTo>
                <a:lnTo>
                  <a:pt x="176970" y="1005644"/>
                </a:lnTo>
                <a:cubicBezTo>
                  <a:pt x="85778" y="589975"/>
                  <a:pt x="42210" y="320949"/>
                  <a:pt x="30393" y="4362"/>
                </a:cubicBezTo>
                <a:cubicBezTo>
                  <a:pt x="20262" y="4725"/>
                  <a:pt x="2894" y="-13271"/>
                  <a:pt x="0" y="21304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4" name="组 63"/>
          <p:cNvGrpSpPr/>
          <p:nvPr/>
        </p:nvGrpSpPr>
        <p:grpSpPr>
          <a:xfrm rot="20309037">
            <a:off x="9052849" y="5923017"/>
            <a:ext cx="577852" cy="197668"/>
            <a:chOff x="11572034" y="6157344"/>
            <a:chExt cx="478917" cy="163826"/>
          </a:xfrm>
        </p:grpSpPr>
        <p:sp>
          <p:nvSpPr>
            <p:cNvPr id="65" name="心形 4"/>
            <p:cNvSpPr/>
            <p:nvPr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心形 4"/>
            <p:cNvSpPr/>
            <p:nvPr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2" name="任意多边形 22"/>
          <p:cNvSpPr>
            <a:spLocks/>
          </p:cNvSpPr>
          <p:nvPr/>
        </p:nvSpPr>
        <p:spPr bwMode="auto">
          <a:xfrm rot="400626" flipH="1">
            <a:off x="9983433" y="5613298"/>
            <a:ext cx="203350" cy="938887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任意多边形 48"/>
          <p:cNvSpPr/>
          <p:nvPr/>
        </p:nvSpPr>
        <p:spPr bwMode="white">
          <a:xfrm flipH="1">
            <a:off x="0" y="2152832"/>
            <a:ext cx="4062160" cy="2926297"/>
          </a:xfrm>
          <a:custGeom>
            <a:avLst/>
            <a:gdLst>
              <a:gd name="connsiteX0" fmla="*/ 1285609 w 4062160"/>
              <a:gd name="connsiteY0" fmla="*/ 356 h 2926297"/>
              <a:gd name="connsiteX1" fmla="*/ 477958 w 4062160"/>
              <a:gd name="connsiteY1" fmla="*/ 1133496 h 2926297"/>
              <a:gd name="connsiteX2" fmla="*/ 1549662 w 4062160"/>
              <a:gd name="connsiteY2" fmla="*/ 2458514 h 2926297"/>
              <a:gd name="connsiteX3" fmla="*/ 3069534 w 4062160"/>
              <a:gd name="connsiteY3" fmla="*/ 2575427 h 2926297"/>
              <a:gd name="connsiteX4" fmla="*/ 4019228 w 4062160"/>
              <a:gd name="connsiteY4" fmla="*/ 2446007 h 2926297"/>
              <a:gd name="connsiteX5" fmla="*/ 4062160 w 4062160"/>
              <a:gd name="connsiteY5" fmla="*/ 2395425 h 2926297"/>
              <a:gd name="connsiteX6" fmla="*/ 4062160 w 4062160"/>
              <a:gd name="connsiteY6" fmla="*/ 1106717 h 2926297"/>
              <a:gd name="connsiteX7" fmla="*/ 4006875 w 4062160"/>
              <a:gd name="connsiteY7" fmla="*/ 1065182 h 2926297"/>
              <a:gd name="connsiteX8" fmla="*/ 3654100 w 4062160"/>
              <a:gd name="connsiteY8" fmla="*/ 958126 h 2926297"/>
              <a:gd name="connsiteX9" fmla="*/ 1919888 w 4062160"/>
              <a:gd name="connsiteY9" fmla="*/ 373559 h 2926297"/>
              <a:gd name="connsiteX10" fmla="*/ 1285609 w 4062160"/>
              <a:gd name="connsiteY10" fmla="*/ 356 h 292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62160" h="2926297">
                <a:moveTo>
                  <a:pt x="1285609" y="356"/>
                </a:moveTo>
                <a:cubicBezTo>
                  <a:pt x="691741" y="16578"/>
                  <a:pt x="4622" y="584247"/>
                  <a:pt x="477958" y="1133496"/>
                </a:cubicBezTo>
                <a:cubicBezTo>
                  <a:pt x="-684679" y="1789510"/>
                  <a:pt x="510434" y="3244431"/>
                  <a:pt x="1549662" y="2458514"/>
                </a:cubicBezTo>
                <a:cubicBezTo>
                  <a:pt x="1861431" y="3140508"/>
                  <a:pt x="2796736" y="2984624"/>
                  <a:pt x="3069534" y="2575427"/>
                </a:cubicBezTo>
                <a:cubicBezTo>
                  <a:pt x="3483601" y="2740852"/>
                  <a:pt x="3806013" y="2650338"/>
                  <a:pt x="4019228" y="2446007"/>
                </a:cubicBezTo>
                <a:lnTo>
                  <a:pt x="4062160" y="2395425"/>
                </a:lnTo>
                <a:lnTo>
                  <a:pt x="4062160" y="1106717"/>
                </a:lnTo>
                <a:lnTo>
                  <a:pt x="4006875" y="1065182"/>
                </a:lnTo>
                <a:cubicBezTo>
                  <a:pt x="3912181" y="1003745"/>
                  <a:pt x="3794964" y="965027"/>
                  <a:pt x="3654100" y="958126"/>
                </a:cubicBezTo>
                <a:cubicBezTo>
                  <a:pt x="3735289" y="331340"/>
                  <a:pt x="2838955" y="-220751"/>
                  <a:pt x="1919888" y="373559"/>
                </a:cubicBezTo>
                <a:cubicBezTo>
                  <a:pt x="1806222" y="99544"/>
                  <a:pt x="1555549" y="-7018"/>
                  <a:pt x="1285609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7" name="组 36"/>
          <p:cNvGrpSpPr/>
          <p:nvPr/>
        </p:nvGrpSpPr>
        <p:grpSpPr bwMode="ltGray">
          <a:xfrm rot="1052519">
            <a:off x="4157779" y="5000681"/>
            <a:ext cx="526320" cy="1068532"/>
            <a:chOff x="4654532" y="4913149"/>
            <a:chExt cx="538090" cy="1092429"/>
          </a:xfrm>
          <a:solidFill>
            <a:schemeClr val="accent2"/>
          </a:solidFill>
        </p:grpSpPr>
        <p:sp>
          <p:nvSpPr>
            <p:cNvPr id="25" name="心形 31"/>
            <p:cNvSpPr/>
            <p:nvPr/>
          </p:nvSpPr>
          <p:spPr bwMode="ltGray">
            <a:xfrm rot="20672383">
              <a:off x="4654532" y="4913149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 bwMode="ltGray">
            <a:xfrm rot="20672383">
              <a:off x="4946077" y="5068866"/>
              <a:ext cx="70793" cy="936712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102151 w 102152"/>
                <a:gd name="connsiteY0" fmla="*/ 0 h 2030530"/>
                <a:gd name="connsiteX1" fmla="*/ 25793 w 102152"/>
                <a:gd name="connsiteY1" fmla="*/ 2030530 h 2030530"/>
                <a:gd name="connsiteX0" fmla="*/ 191840 w 191841"/>
                <a:gd name="connsiteY0" fmla="*/ 0 h 2538412"/>
                <a:gd name="connsiteX1" fmla="*/ 15185 w 191841"/>
                <a:gd name="connsiteY1" fmla="*/ 2538411 h 253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841" h="2538412">
                  <a:moveTo>
                    <a:pt x="191840" y="0"/>
                  </a:moveTo>
                  <a:cubicBezTo>
                    <a:pt x="130964" y="154041"/>
                    <a:pt x="-53764" y="2103026"/>
                    <a:pt x="15185" y="2538411"/>
                  </a:cubicBezTo>
                </a:path>
              </a:pathLst>
            </a:custGeom>
            <a:grp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心形 31"/>
            <p:cNvSpPr/>
            <p:nvPr/>
          </p:nvSpPr>
          <p:spPr bwMode="ltGray">
            <a:xfrm rot="20440257">
              <a:off x="4717036" y="5175161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心形 31"/>
            <p:cNvSpPr/>
            <p:nvPr/>
          </p:nvSpPr>
          <p:spPr bwMode="ltGray">
            <a:xfrm rot="20463811">
              <a:off x="4770307" y="5422232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 rot="21350723">
            <a:off x="3848839" y="4146662"/>
            <a:ext cx="205358" cy="1785122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95529 w 321161"/>
              <a:gd name="connsiteY9" fmla="*/ 794516 h 2425402"/>
              <a:gd name="connsiteX10" fmla="*/ 127075 w 321161"/>
              <a:gd name="connsiteY10" fmla="*/ 0 h 2425402"/>
              <a:gd name="connsiteX0" fmla="*/ 152931 w 321161"/>
              <a:gd name="connsiteY0" fmla="*/ 0 h 1641396"/>
              <a:gd name="connsiteX1" fmla="*/ 147246 w 321161"/>
              <a:gd name="connsiteY1" fmla="*/ 855863 h 1641396"/>
              <a:gd name="connsiteX2" fmla="*/ 0 w 321161"/>
              <a:gd name="connsiteY2" fmla="*/ 816867 h 1641396"/>
              <a:gd name="connsiteX3" fmla="*/ 138057 w 321161"/>
              <a:gd name="connsiteY3" fmla="*/ 915927 h 1641396"/>
              <a:gd name="connsiteX4" fmla="*/ 192293 w 321161"/>
              <a:gd name="connsiteY4" fmla="*/ 1641396 h 1641396"/>
              <a:gd name="connsiteX5" fmla="*/ 225463 w 321161"/>
              <a:gd name="connsiteY5" fmla="*/ 1637810 h 1641396"/>
              <a:gd name="connsiteX6" fmla="*/ 184897 w 321161"/>
              <a:gd name="connsiteY6" fmla="*/ 927805 h 1641396"/>
              <a:gd name="connsiteX7" fmla="*/ 321161 w 321161"/>
              <a:gd name="connsiteY7" fmla="*/ 831210 h 1641396"/>
              <a:gd name="connsiteX8" fmla="*/ 183104 w 321161"/>
              <a:gd name="connsiteY8" fmla="*/ 883206 h 1641396"/>
              <a:gd name="connsiteX9" fmla="*/ 195529 w 321161"/>
              <a:gd name="connsiteY9" fmla="*/ 10510 h 1641396"/>
              <a:gd name="connsiteX10" fmla="*/ 152931 w 321161"/>
              <a:gd name="connsiteY10" fmla="*/ 0 h 1641396"/>
              <a:gd name="connsiteX0" fmla="*/ 152931 w 321161"/>
              <a:gd name="connsiteY0" fmla="*/ 0 h 1641396"/>
              <a:gd name="connsiteX1" fmla="*/ 147246 w 321161"/>
              <a:gd name="connsiteY1" fmla="*/ 855863 h 1641396"/>
              <a:gd name="connsiteX2" fmla="*/ 0 w 321161"/>
              <a:gd name="connsiteY2" fmla="*/ 816867 h 1641396"/>
              <a:gd name="connsiteX3" fmla="*/ 138057 w 321161"/>
              <a:gd name="connsiteY3" fmla="*/ 915927 h 1641396"/>
              <a:gd name="connsiteX4" fmla="*/ 192293 w 321161"/>
              <a:gd name="connsiteY4" fmla="*/ 1641396 h 1641396"/>
              <a:gd name="connsiteX5" fmla="*/ 209150 w 321161"/>
              <a:gd name="connsiteY5" fmla="*/ 1404737 h 1641396"/>
              <a:gd name="connsiteX6" fmla="*/ 184897 w 321161"/>
              <a:gd name="connsiteY6" fmla="*/ 927805 h 1641396"/>
              <a:gd name="connsiteX7" fmla="*/ 321161 w 321161"/>
              <a:gd name="connsiteY7" fmla="*/ 831210 h 1641396"/>
              <a:gd name="connsiteX8" fmla="*/ 183104 w 321161"/>
              <a:gd name="connsiteY8" fmla="*/ 883206 h 1641396"/>
              <a:gd name="connsiteX9" fmla="*/ 195529 w 321161"/>
              <a:gd name="connsiteY9" fmla="*/ 10510 h 1641396"/>
              <a:gd name="connsiteX10" fmla="*/ 152931 w 321161"/>
              <a:gd name="connsiteY10" fmla="*/ 0 h 1641396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6795 w 185025"/>
              <a:gd name="connsiteY0" fmla="*/ 0 h 1404737"/>
              <a:gd name="connsiteX1" fmla="*/ 11110 w 185025"/>
              <a:gd name="connsiteY1" fmla="*/ 855863 h 1404737"/>
              <a:gd name="connsiteX2" fmla="*/ 1921 w 185025"/>
              <a:gd name="connsiteY2" fmla="*/ 915927 h 1404737"/>
              <a:gd name="connsiteX3" fmla="*/ 38244 w 185025"/>
              <a:gd name="connsiteY3" fmla="*/ 1396895 h 1404737"/>
              <a:gd name="connsiteX4" fmla="*/ 73014 w 185025"/>
              <a:gd name="connsiteY4" fmla="*/ 1404737 h 1404737"/>
              <a:gd name="connsiteX5" fmla="*/ 48761 w 185025"/>
              <a:gd name="connsiteY5" fmla="*/ 927805 h 1404737"/>
              <a:gd name="connsiteX6" fmla="*/ 185025 w 185025"/>
              <a:gd name="connsiteY6" fmla="*/ 831210 h 1404737"/>
              <a:gd name="connsiteX7" fmla="*/ 46968 w 185025"/>
              <a:gd name="connsiteY7" fmla="*/ 883206 h 1404737"/>
              <a:gd name="connsiteX8" fmla="*/ 59393 w 185025"/>
              <a:gd name="connsiteY8" fmla="*/ 10510 h 1404737"/>
              <a:gd name="connsiteX9" fmla="*/ 16795 w 185025"/>
              <a:gd name="connsiteY9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48761 w 73014"/>
              <a:gd name="connsiteY5" fmla="*/ 927805 h 1404737"/>
              <a:gd name="connsiteX6" fmla="*/ 46968 w 73014"/>
              <a:gd name="connsiteY6" fmla="*/ 883206 h 1404737"/>
              <a:gd name="connsiteX7" fmla="*/ 59393 w 73014"/>
              <a:gd name="connsiteY7" fmla="*/ 10510 h 1404737"/>
              <a:gd name="connsiteX8" fmla="*/ 16795 w 73014"/>
              <a:gd name="connsiteY8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48761 w 73014"/>
              <a:gd name="connsiteY5" fmla="*/ 927805 h 1404737"/>
              <a:gd name="connsiteX6" fmla="*/ 59393 w 73014"/>
              <a:gd name="connsiteY6" fmla="*/ 10510 h 1404737"/>
              <a:gd name="connsiteX7" fmla="*/ 16795 w 73014"/>
              <a:gd name="connsiteY7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59393 w 73014"/>
              <a:gd name="connsiteY5" fmla="*/ 10510 h 1404737"/>
              <a:gd name="connsiteX6" fmla="*/ 16795 w 73014"/>
              <a:gd name="connsiteY6" fmla="*/ 0 h 1404737"/>
              <a:gd name="connsiteX0" fmla="*/ 15684 w 71903"/>
              <a:gd name="connsiteY0" fmla="*/ 0 h 1404737"/>
              <a:gd name="connsiteX1" fmla="*/ 810 w 71903"/>
              <a:gd name="connsiteY1" fmla="*/ 915927 h 1404737"/>
              <a:gd name="connsiteX2" fmla="*/ 37133 w 71903"/>
              <a:gd name="connsiteY2" fmla="*/ 1396895 h 1404737"/>
              <a:gd name="connsiteX3" fmla="*/ 71903 w 71903"/>
              <a:gd name="connsiteY3" fmla="*/ 1404737 h 1404737"/>
              <a:gd name="connsiteX4" fmla="*/ 58282 w 71903"/>
              <a:gd name="connsiteY4" fmla="*/ 10510 h 1404737"/>
              <a:gd name="connsiteX5" fmla="*/ 15684 w 71903"/>
              <a:gd name="connsiteY5" fmla="*/ 0 h 1404737"/>
              <a:gd name="connsiteX0" fmla="*/ 510 w 56729"/>
              <a:gd name="connsiteY0" fmla="*/ 0 h 1404737"/>
              <a:gd name="connsiteX1" fmla="*/ 21959 w 56729"/>
              <a:gd name="connsiteY1" fmla="*/ 1396895 h 1404737"/>
              <a:gd name="connsiteX2" fmla="*/ 56729 w 56729"/>
              <a:gd name="connsiteY2" fmla="*/ 1404737 h 1404737"/>
              <a:gd name="connsiteX3" fmla="*/ 43108 w 56729"/>
              <a:gd name="connsiteY3" fmla="*/ 10510 h 1404737"/>
              <a:gd name="connsiteX4" fmla="*/ 510 w 56729"/>
              <a:gd name="connsiteY4" fmla="*/ 0 h 1404737"/>
              <a:gd name="connsiteX0" fmla="*/ 6413 w 62632"/>
              <a:gd name="connsiteY0" fmla="*/ 0 h 1404737"/>
              <a:gd name="connsiteX1" fmla="*/ 27862 w 62632"/>
              <a:gd name="connsiteY1" fmla="*/ 1396895 h 1404737"/>
              <a:gd name="connsiteX2" fmla="*/ 62632 w 62632"/>
              <a:gd name="connsiteY2" fmla="*/ 1404737 h 1404737"/>
              <a:gd name="connsiteX3" fmla="*/ 49011 w 62632"/>
              <a:gd name="connsiteY3" fmla="*/ 10510 h 1404737"/>
              <a:gd name="connsiteX4" fmla="*/ 6413 w 62632"/>
              <a:gd name="connsiteY4" fmla="*/ 0 h 1404737"/>
              <a:gd name="connsiteX0" fmla="*/ 6413 w 62632"/>
              <a:gd name="connsiteY0" fmla="*/ 0 h 1404737"/>
              <a:gd name="connsiteX1" fmla="*/ 27862 w 62632"/>
              <a:gd name="connsiteY1" fmla="*/ 1396895 h 1404737"/>
              <a:gd name="connsiteX2" fmla="*/ 62632 w 62632"/>
              <a:gd name="connsiteY2" fmla="*/ 1404737 h 1404737"/>
              <a:gd name="connsiteX3" fmla="*/ 49011 w 62632"/>
              <a:gd name="connsiteY3" fmla="*/ 10510 h 1404737"/>
              <a:gd name="connsiteX4" fmla="*/ 6413 w 62632"/>
              <a:gd name="connsiteY4" fmla="*/ 0 h 1404737"/>
              <a:gd name="connsiteX0" fmla="*/ 91442 w 147661"/>
              <a:gd name="connsiteY0" fmla="*/ 0 h 1404737"/>
              <a:gd name="connsiteX1" fmla="*/ 8865 w 147661"/>
              <a:gd name="connsiteY1" fmla="*/ 1371281 h 1404737"/>
              <a:gd name="connsiteX2" fmla="*/ 147661 w 147661"/>
              <a:gd name="connsiteY2" fmla="*/ 1404737 h 1404737"/>
              <a:gd name="connsiteX3" fmla="*/ 134040 w 147661"/>
              <a:gd name="connsiteY3" fmla="*/ 10510 h 1404737"/>
              <a:gd name="connsiteX4" fmla="*/ 91442 w 147661"/>
              <a:gd name="connsiteY4" fmla="*/ 0 h 1404737"/>
              <a:gd name="connsiteX0" fmla="*/ 91442 w 134169"/>
              <a:gd name="connsiteY0" fmla="*/ 0 h 1381407"/>
              <a:gd name="connsiteX1" fmla="*/ 8865 w 134169"/>
              <a:gd name="connsiteY1" fmla="*/ 1371281 h 1381407"/>
              <a:gd name="connsiteX2" fmla="*/ 56008 w 134169"/>
              <a:gd name="connsiteY2" fmla="*/ 1381407 h 1381407"/>
              <a:gd name="connsiteX3" fmla="*/ 134040 w 134169"/>
              <a:gd name="connsiteY3" fmla="*/ 10510 h 1381407"/>
              <a:gd name="connsiteX4" fmla="*/ 91442 w 134169"/>
              <a:gd name="connsiteY4" fmla="*/ 0 h 1381407"/>
              <a:gd name="connsiteX0" fmla="*/ 91442 w 134169"/>
              <a:gd name="connsiteY0" fmla="*/ 0 h 1381407"/>
              <a:gd name="connsiteX1" fmla="*/ 8865 w 134169"/>
              <a:gd name="connsiteY1" fmla="*/ 1371281 h 1381407"/>
              <a:gd name="connsiteX2" fmla="*/ 56008 w 134169"/>
              <a:gd name="connsiteY2" fmla="*/ 1381407 h 1381407"/>
              <a:gd name="connsiteX3" fmla="*/ 134040 w 134169"/>
              <a:gd name="connsiteY3" fmla="*/ 10510 h 1381407"/>
              <a:gd name="connsiteX4" fmla="*/ 91442 w 134169"/>
              <a:gd name="connsiteY4" fmla="*/ 0 h 1381407"/>
              <a:gd name="connsiteX0" fmla="*/ 91442 w 134040"/>
              <a:gd name="connsiteY0" fmla="*/ 0 h 1381407"/>
              <a:gd name="connsiteX1" fmla="*/ 8865 w 134040"/>
              <a:gd name="connsiteY1" fmla="*/ 1371281 h 1381407"/>
              <a:gd name="connsiteX2" fmla="*/ 56008 w 134040"/>
              <a:gd name="connsiteY2" fmla="*/ 1381407 h 1381407"/>
              <a:gd name="connsiteX3" fmla="*/ 134040 w 134040"/>
              <a:gd name="connsiteY3" fmla="*/ 10510 h 1381407"/>
              <a:gd name="connsiteX4" fmla="*/ 91442 w 134040"/>
              <a:gd name="connsiteY4" fmla="*/ 0 h 1381407"/>
              <a:gd name="connsiteX0" fmla="*/ 94186 w 136784"/>
              <a:gd name="connsiteY0" fmla="*/ 0 h 1381407"/>
              <a:gd name="connsiteX1" fmla="*/ 11609 w 136784"/>
              <a:gd name="connsiteY1" fmla="*/ 1371281 h 1381407"/>
              <a:gd name="connsiteX2" fmla="*/ 58752 w 136784"/>
              <a:gd name="connsiteY2" fmla="*/ 1381407 h 1381407"/>
              <a:gd name="connsiteX3" fmla="*/ 136784 w 136784"/>
              <a:gd name="connsiteY3" fmla="*/ 10510 h 1381407"/>
              <a:gd name="connsiteX4" fmla="*/ 94186 w 136784"/>
              <a:gd name="connsiteY4" fmla="*/ 0 h 1381407"/>
              <a:gd name="connsiteX0" fmla="*/ 146759 w 189357"/>
              <a:gd name="connsiteY0" fmla="*/ 0 h 1381407"/>
              <a:gd name="connsiteX1" fmla="*/ 7838 w 189357"/>
              <a:gd name="connsiteY1" fmla="*/ 1368294 h 1381407"/>
              <a:gd name="connsiteX2" fmla="*/ 111325 w 189357"/>
              <a:gd name="connsiteY2" fmla="*/ 1381407 h 1381407"/>
              <a:gd name="connsiteX3" fmla="*/ 189357 w 189357"/>
              <a:gd name="connsiteY3" fmla="*/ 10510 h 1381407"/>
              <a:gd name="connsiteX4" fmla="*/ 146759 w 189357"/>
              <a:gd name="connsiteY4" fmla="*/ 0 h 1381407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9043 w 189250"/>
              <a:gd name="connsiteY0" fmla="*/ 0 h 1367853"/>
              <a:gd name="connsiteX1" fmla="*/ 7731 w 189250"/>
              <a:gd name="connsiteY1" fmla="*/ 1367853 h 1367853"/>
              <a:gd name="connsiteX2" fmla="*/ 39458 w 189250"/>
              <a:gd name="connsiteY2" fmla="*/ 1367709 h 1367853"/>
              <a:gd name="connsiteX3" fmla="*/ 189250 w 189250"/>
              <a:gd name="connsiteY3" fmla="*/ 10069 h 1367853"/>
              <a:gd name="connsiteX4" fmla="*/ 149043 w 189250"/>
              <a:gd name="connsiteY4" fmla="*/ 0 h 1367853"/>
              <a:gd name="connsiteX0" fmla="*/ 149192 w 189399"/>
              <a:gd name="connsiteY0" fmla="*/ 0 h 1367853"/>
              <a:gd name="connsiteX1" fmla="*/ 7880 w 189399"/>
              <a:gd name="connsiteY1" fmla="*/ 1367853 h 1367853"/>
              <a:gd name="connsiteX2" fmla="*/ 39607 w 189399"/>
              <a:gd name="connsiteY2" fmla="*/ 1367709 h 1367853"/>
              <a:gd name="connsiteX3" fmla="*/ 189399 w 189399"/>
              <a:gd name="connsiteY3" fmla="*/ 10069 h 1367853"/>
              <a:gd name="connsiteX4" fmla="*/ 149192 w 189399"/>
              <a:gd name="connsiteY4" fmla="*/ 0 h 1367853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3" h="1367709">
                <a:moveTo>
                  <a:pt x="157496" y="0"/>
                </a:moveTo>
                <a:cubicBezTo>
                  <a:pt x="112024" y="225875"/>
                  <a:pt x="-34570" y="750075"/>
                  <a:pt x="7500" y="1361301"/>
                </a:cubicBezTo>
                <a:lnTo>
                  <a:pt x="47911" y="1367709"/>
                </a:lnTo>
                <a:cubicBezTo>
                  <a:pt x="13523" y="1097315"/>
                  <a:pt x="68448" y="539236"/>
                  <a:pt x="197703" y="10069"/>
                </a:cubicBezTo>
                <a:cubicBezTo>
                  <a:pt x="186871" y="8425"/>
                  <a:pt x="168328" y="1644"/>
                  <a:pt x="157496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4" name="组 53"/>
          <p:cNvGrpSpPr/>
          <p:nvPr/>
        </p:nvGrpSpPr>
        <p:grpSpPr bwMode="ltGray">
          <a:xfrm rot="266621">
            <a:off x="1480776" y="3619122"/>
            <a:ext cx="1050760" cy="2334666"/>
            <a:chOff x="438214" y="3736038"/>
            <a:chExt cx="1102141" cy="2312600"/>
          </a:xfrm>
        </p:grpSpPr>
        <p:sp>
          <p:nvSpPr>
            <p:cNvPr id="32" name="心形 31"/>
            <p:cNvSpPr/>
            <p:nvPr/>
          </p:nvSpPr>
          <p:spPr bwMode="ltGray">
            <a:xfrm rot="20624671">
              <a:off x="438214" y="37360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心形 31"/>
            <p:cNvSpPr/>
            <p:nvPr/>
          </p:nvSpPr>
          <p:spPr bwMode="ltGray">
            <a:xfrm rot="20392545">
              <a:off x="561667" y="4255236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心形 31"/>
            <p:cNvSpPr/>
            <p:nvPr/>
          </p:nvSpPr>
          <p:spPr bwMode="ltGray">
            <a:xfrm rot="20416099">
              <a:off x="701648" y="4735319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6" name="任意多边形 22"/>
          <p:cNvSpPr>
            <a:spLocks/>
          </p:cNvSpPr>
          <p:nvPr/>
        </p:nvSpPr>
        <p:spPr bwMode="auto">
          <a:xfrm rot="20849931">
            <a:off x="936781" y="4464952"/>
            <a:ext cx="360401" cy="1664005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任意多边形 7"/>
          <p:cNvSpPr>
            <a:spLocks noEditPoints="1"/>
          </p:cNvSpPr>
          <p:nvPr/>
        </p:nvSpPr>
        <p:spPr bwMode="auto">
          <a:xfrm rot="664601" flipH="1">
            <a:off x="1091117" y="2243829"/>
            <a:ext cx="1315727" cy="12762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任意多边形 7"/>
          <p:cNvSpPr>
            <a:spLocks noEditPoints="1"/>
          </p:cNvSpPr>
          <p:nvPr/>
        </p:nvSpPr>
        <p:spPr bwMode="auto">
          <a:xfrm rot="664601" flipH="1">
            <a:off x="1091117" y="2243829"/>
            <a:ext cx="1315727" cy="12762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任意多边形 7"/>
          <p:cNvSpPr>
            <a:spLocks noEditPoints="1"/>
          </p:cNvSpPr>
          <p:nvPr/>
        </p:nvSpPr>
        <p:spPr bwMode="auto">
          <a:xfrm rot="1632987" flipH="1">
            <a:off x="3451287" y="3058611"/>
            <a:ext cx="1122966" cy="1089276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6" name="任意多边形 7"/>
          <p:cNvSpPr>
            <a:spLocks noEditPoints="1"/>
          </p:cNvSpPr>
          <p:nvPr/>
        </p:nvSpPr>
        <p:spPr bwMode="auto">
          <a:xfrm rot="1632987" flipH="1">
            <a:off x="3451287" y="3058611"/>
            <a:ext cx="1122966" cy="1089276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0" name="任意多边形 7"/>
          <p:cNvSpPr>
            <a:spLocks noEditPoints="1"/>
          </p:cNvSpPr>
          <p:nvPr/>
        </p:nvSpPr>
        <p:spPr bwMode="auto">
          <a:xfrm rot="966423" flipH="1">
            <a:off x="8798292" y="4681664"/>
            <a:ext cx="835554" cy="810487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1" name="任意多边形 7"/>
          <p:cNvSpPr>
            <a:spLocks noEditPoints="1"/>
          </p:cNvSpPr>
          <p:nvPr/>
        </p:nvSpPr>
        <p:spPr bwMode="auto">
          <a:xfrm rot="966423" flipH="1">
            <a:off x="8798292" y="4681664"/>
            <a:ext cx="835554" cy="810487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任意多边形 22"/>
          <p:cNvSpPr>
            <a:spLocks/>
          </p:cNvSpPr>
          <p:nvPr/>
        </p:nvSpPr>
        <p:spPr bwMode="auto">
          <a:xfrm>
            <a:off x="9668495" y="5333881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5" name="组 54"/>
          <p:cNvGrpSpPr/>
          <p:nvPr/>
        </p:nvGrpSpPr>
        <p:grpSpPr bwMode="ltGray">
          <a:xfrm rot="20939549" flipH="1">
            <a:off x="11256104" y="5792903"/>
            <a:ext cx="453443" cy="897908"/>
            <a:chOff x="468143" y="3850559"/>
            <a:chExt cx="1110029" cy="2198079"/>
          </a:xfrm>
        </p:grpSpPr>
        <p:sp>
          <p:nvSpPr>
            <p:cNvPr id="56" name="心形 31"/>
            <p:cNvSpPr/>
            <p:nvPr/>
          </p:nvSpPr>
          <p:spPr bwMode="ltGray">
            <a:xfrm rot="20624671">
              <a:off x="468143" y="3850559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56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心形 31"/>
            <p:cNvSpPr/>
            <p:nvPr/>
          </p:nvSpPr>
          <p:spPr bwMode="ltGray">
            <a:xfrm rot="20392545">
              <a:off x="599483" y="43691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心形 31"/>
            <p:cNvSpPr/>
            <p:nvPr/>
          </p:nvSpPr>
          <p:spPr bwMode="ltGray">
            <a:xfrm rot="20416099">
              <a:off x="739465" y="4849221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0" name="任意多边形 7"/>
          <p:cNvSpPr>
            <a:spLocks noEditPoints="1"/>
          </p:cNvSpPr>
          <p:nvPr/>
        </p:nvSpPr>
        <p:spPr bwMode="auto">
          <a:xfrm rot="20039175">
            <a:off x="11085291" y="5000888"/>
            <a:ext cx="740675" cy="7184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任意多边形 7"/>
          <p:cNvSpPr>
            <a:spLocks noEditPoints="1"/>
          </p:cNvSpPr>
          <p:nvPr/>
        </p:nvSpPr>
        <p:spPr bwMode="auto">
          <a:xfrm rot="20039175">
            <a:off x="11085291" y="5000888"/>
            <a:ext cx="740675" cy="7184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flipH="1">
            <a:off x="7828749" y="6271978"/>
            <a:ext cx="4363251" cy="586022"/>
          </a:xfrm>
          <a:custGeom>
            <a:avLst/>
            <a:gdLst>
              <a:gd name="connsiteX0" fmla="*/ 2609398 w 4292945"/>
              <a:gd name="connsiteY0" fmla="*/ 1127 h 586022"/>
              <a:gd name="connsiteX1" fmla="*/ 54085 w 4292945"/>
              <a:gd name="connsiteY1" fmla="*/ 496906 h 586022"/>
              <a:gd name="connsiteX2" fmla="*/ 0 w 4292945"/>
              <a:gd name="connsiteY2" fmla="*/ 522127 h 586022"/>
              <a:gd name="connsiteX3" fmla="*/ 0 w 4292945"/>
              <a:gd name="connsiteY3" fmla="*/ 586022 h 586022"/>
              <a:gd name="connsiteX4" fmla="*/ 4248386 w 4292945"/>
              <a:gd name="connsiteY4" fmla="*/ 586022 h 586022"/>
              <a:gd name="connsiteX5" fmla="*/ 4285437 w 4292945"/>
              <a:gd name="connsiteY5" fmla="*/ 503727 h 586022"/>
              <a:gd name="connsiteX6" fmla="*/ 4180500 w 4292945"/>
              <a:gd name="connsiteY6" fmla="*/ 265976 h 586022"/>
              <a:gd name="connsiteX7" fmla="*/ 2609398 w 4292945"/>
              <a:gd name="connsiteY7" fmla="*/ 1127 h 586022"/>
              <a:gd name="connsiteX0" fmla="*/ 2609398 w 4363251"/>
              <a:gd name="connsiteY0" fmla="*/ 1127 h 586022"/>
              <a:gd name="connsiteX1" fmla="*/ 54085 w 4363251"/>
              <a:gd name="connsiteY1" fmla="*/ 496906 h 586022"/>
              <a:gd name="connsiteX2" fmla="*/ 0 w 4363251"/>
              <a:gd name="connsiteY2" fmla="*/ 522127 h 586022"/>
              <a:gd name="connsiteX3" fmla="*/ 0 w 4363251"/>
              <a:gd name="connsiteY3" fmla="*/ 586022 h 586022"/>
              <a:gd name="connsiteX4" fmla="*/ 4248386 w 4363251"/>
              <a:gd name="connsiteY4" fmla="*/ 586022 h 586022"/>
              <a:gd name="connsiteX5" fmla="*/ 4285437 w 4363251"/>
              <a:gd name="connsiteY5" fmla="*/ 503727 h 586022"/>
              <a:gd name="connsiteX6" fmla="*/ 4323375 w 4363251"/>
              <a:gd name="connsiteY6" fmla="*/ 265976 h 586022"/>
              <a:gd name="connsiteX7" fmla="*/ 2609398 w 4363251"/>
              <a:gd name="connsiteY7" fmla="*/ 1127 h 58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3251" h="586022">
                <a:moveTo>
                  <a:pt x="2609398" y="1127"/>
                </a:moveTo>
                <a:cubicBezTo>
                  <a:pt x="1792221" y="15641"/>
                  <a:pt x="825621" y="170846"/>
                  <a:pt x="54085" y="496906"/>
                </a:cubicBezTo>
                <a:lnTo>
                  <a:pt x="0" y="522127"/>
                </a:lnTo>
                <a:lnTo>
                  <a:pt x="0" y="586022"/>
                </a:lnTo>
                <a:lnTo>
                  <a:pt x="4248386" y="586022"/>
                </a:lnTo>
                <a:lnTo>
                  <a:pt x="4285437" y="503727"/>
                </a:lnTo>
                <a:cubicBezTo>
                  <a:pt x="4308559" y="404400"/>
                  <a:pt x="4422445" y="320534"/>
                  <a:pt x="4323375" y="265976"/>
                </a:cubicBezTo>
                <a:cubicBezTo>
                  <a:pt x="4067930" y="83447"/>
                  <a:pt x="3324427" y="-11572"/>
                  <a:pt x="2609398" y="1127"/>
                </a:cubicBezTo>
                <a:close/>
              </a:path>
            </a:pathLst>
          </a:cu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 flipH="1">
            <a:off x="7857903" y="6454042"/>
            <a:ext cx="2813674" cy="403958"/>
          </a:xfrm>
          <a:custGeom>
            <a:avLst/>
            <a:gdLst>
              <a:gd name="connsiteX0" fmla="*/ 2665553 w 2813674"/>
              <a:gd name="connsiteY0" fmla="*/ 0 h 403958"/>
              <a:gd name="connsiteX1" fmla="*/ 237152 w 2813674"/>
              <a:gd name="connsiteY1" fmla="*/ 349931 h 403958"/>
              <a:gd name="connsiteX2" fmla="*/ 0 w 2813674"/>
              <a:gd name="connsiteY2" fmla="*/ 403958 h 403958"/>
              <a:gd name="connsiteX3" fmla="*/ 2788588 w 2813674"/>
              <a:gd name="connsiteY3" fmla="*/ 403958 h 403958"/>
              <a:gd name="connsiteX4" fmla="*/ 2790509 w 2813674"/>
              <a:gd name="connsiteY4" fmla="*/ 398595 h 403958"/>
              <a:gd name="connsiteX5" fmla="*/ 2665553 w 2813674"/>
              <a:gd name="connsiteY5" fmla="*/ 0 h 40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13674" h="403958">
                <a:moveTo>
                  <a:pt x="2665553" y="0"/>
                </a:moveTo>
                <a:cubicBezTo>
                  <a:pt x="1993044" y="3176"/>
                  <a:pt x="1084294" y="164881"/>
                  <a:pt x="237152" y="349931"/>
                </a:cubicBezTo>
                <a:lnTo>
                  <a:pt x="0" y="403958"/>
                </a:lnTo>
                <a:lnTo>
                  <a:pt x="2788588" y="403958"/>
                </a:lnTo>
                <a:lnTo>
                  <a:pt x="2790509" y="398595"/>
                </a:lnTo>
                <a:cubicBezTo>
                  <a:pt x="2839475" y="209361"/>
                  <a:pt x="2816643" y="53298"/>
                  <a:pt x="2665553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67400" y="381000"/>
            <a:ext cx="5480050" cy="3048000"/>
          </a:xfrm>
        </p:spPr>
        <p:txBody>
          <a:bodyPr anchor="b">
            <a:normAutofit/>
          </a:bodyPr>
          <a:lstStyle>
            <a:lvl1pPr latinLnBrk="0">
              <a:defRPr lang="zh-CN" sz="5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67400" y="3581401"/>
            <a:ext cx="5480050" cy="762000"/>
          </a:xfrm>
        </p:spPr>
        <p:txBody>
          <a:bodyPr/>
          <a:lstStyle>
            <a:lvl1pPr marL="0" indent="0" latinLnBrk="0"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0" y="5903853"/>
            <a:ext cx="9168122" cy="954147"/>
          </a:xfrm>
          <a:custGeom>
            <a:avLst/>
            <a:gdLst>
              <a:gd name="connsiteX0" fmla="*/ 6200016 w 9168122"/>
              <a:gd name="connsiteY0" fmla="*/ 742 h 954147"/>
              <a:gd name="connsiteX1" fmla="*/ 69331 w 9168122"/>
              <a:gd name="connsiteY1" fmla="*/ 915697 h 954147"/>
              <a:gd name="connsiteX2" fmla="*/ 0 w 9168122"/>
              <a:gd name="connsiteY2" fmla="*/ 954147 h 954147"/>
              <a:gd name="connsiteX3" fmla="*/ 9168122 w 9168122"/>
              <a:gd name="connsiteY3" fmla="*/ 954147 h 954147"/>
              <a:gd name="connsiteX4" fmla="*/ 9168122 w 9168122"/>
              <a:gd name="connsiteY4" fmla="*/ 445610 h 954147"/>
              <a:gd name="connsiteX5" fmla="*/ 9098829 w 9168122"/>
              <a:gd name="connsiteY5" fmla="*/ 412514 h 954147"/>
              <a:gd name="connsiteX6" fmla="*/ 6200016 w 9168122"/>
              <a:gd name="connsiteY6" fmla="*/ 742 h 95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8122" h="954147">
                <a:moveTo>
                  <a:pt x="6200016" y="742"/>
                </a:moveTo>
                <a:cubicBezTo>
                  <a:pt x="3908340" y="-19993"/>
                  <a:pt x="1196643" y="396644"/>
                  <a:pt x="69331" y="915697"/>
                </a:cubicBezTo>
                <a:lnTo>
                  <a:pt x="0" y="954147"/>
                </a:lnTo>
                <a:lnTo>
                  <a:pt x="9168122" y="954147"/>
                </a:lnTo>
                <a:lnTo>
                  <a:pt x="9168122" y="445610"/>
                </a:lnTo>
                <a:lnTo>
                  <a:pt x="9098829" y="412514"/>
                </a:lnTo>
                <a:cubicBezTo>
                  <a:pt x="8414059" y="133988"/>
                  <a:pt x="7360931" y="11246"/>
                  <a:pt x="6200016" y="742"/>
                </a:cubicBezTo>
                <a:close/>
              </a:path>
            </a:pathLst>
          </a:cu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9" name="组 38"/>
          <p:cNvGrpSpPr/>
          <p:nvPr/>
        </p:nvGrpSpPr>
        <p:grpSpPr>
          <a:xfrm rot="359119" flipH="1">
            <a:off x="3532830" y="4466854"/>
            <a:ext cx="748822" cy="256154"/>
            <a:chOff x="11572034" y="6157344"/>
            <a:chExt cx="478917" cy="163826"/>
          </a:xfrm>
        </p:grpSpPr>
        <p:sp>
          <p:nvSpPr>
            <p:cNvPr id="40" name="心形 4"/>
            <p:cNvSpPr/>
            <p:nvPr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心形 4"/>
            <p:cNvSpPr/>
            <p:nvPr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21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1904999"/>
            <a:ext cx="4572000" cy="4038601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4999"/>
            <a:ext cx="4572000" cy="4038601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2012/11/8</a:t>
            </a:r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45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3.wdp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 userDrawn="1"/>
        </p:nvSpPr>
        <p:spPr bwMode="white">
          <a:xfrm rot="5188121">
            <a:off x="10267612" y="4847770"/>
            <a:ext cx="2155040" cy="1809820"/>
          </a:xfrm>
          <a:custGeom>
            <a:avLst/>
            <a:gdLst>
              <a:gd name="connsiteX0" fmla="*/ 2980 w 2155040"/>
              <a:gd name="connsiteY0" fmla="*/ 591891 h 1799604"/>
              <a:gd name="connsiteX1" fmla="*/ 264327 w 2155040"/>
              <a:gd name="connsiteY1" fmla="*/ 174767 h 1799604"/>
              <a:gd name="connsiteX2" fmla="*/ 167153 w 2155040"/>
              <a:gd name="connsiteY2" fmla="*/ 15546 h 1799604"/>
              <a:gd name="connsiteX3" fmla="*/ 163079 w 2155040"/>
              <a:gd name="connsiteY3" fmla="*/ 0 h 1799604"/>
              <a:gd name="connsiteX4" fmla="*/ 2155040 w 2155040"/>
              <a:gd name="connsiteY4" fmla="*/ 122926 h 1799604"/>
              <a:gd name="connsiteX5" fmla="*/ 2155040 w 2155040"/>
              <a:gd name="connsiteY5" fmla="*/ 1389474 h 1799604"/>
              <a:gd name="connsiteX6" fmla="*/ 2154712 w 2155040"/>
              <a:gd name="connsiteY6" fmla="*/ 1394798 h 1799604"/>
              <a:gd name="connsiteX7" fmla="*/ 2126657 w 2155040"/>
              <a:gd name="connsiteY7" fmla="*/ 1493853 h 1799604"/>
              <a:gd name="connsiteX8" fmla="*/ 1093797 w 2155040"/>
              <a:gd name="connsiteY8" fmla="*/ 1200294 h 1799604"/>
              <a:gd name="connsiteX9" fmla="*/ 2980 w 2155040"/>
              <a:gd name="connsiteY9" fmla="*/ 591891 h 1799604"/>
              <a:gd name="connsiteX0" fmla="*/ 2980 w 2212139"/>
              <a:gd name="connsiteY0" fmla="*/ 591891 h 1799604"/>
              <a:gd name="connsiteX1" fmla="*/ 264327 w 2212139"/>
              <a:gd name="connsiteY1" fmla="*/ 174767 h 1799604"/>
              <a:gd name="connsiteX2" fmla="*/ 167153 w 2212139"/>
              <a:gd name="connsiteY2" fmla="*/ 15546 h 1799604"/>
              <a:gd name="connsiteX3" fmla="*/ 163079 w 2212139"/>
              <a:gd name="connsiteY3" fmla="*/ 0 h 1799604"/>
              <a:gd name="connsiteX4" fmla="*/ 2155040 w 2212139"/>
              <a:gd name="connsiteY4" fmla="*/ 122926 h 1799604"/>
              <a:gd name="connsiteX5" fmla="*/ 2155040 w 2212139"/>
              <a:gd name="connsiteY5" fmla="*/ 1389474 h 1799604"/>
              <a:gd name="connsiteX6" fmla="*/ 2126657 w 2212139"/>
              <a:gd name="connsiteY6" fmla="*/ 1493853 h 1799604"/>
              <a:gd name="connsiteX7" fmla="*/ 1093797 w 2212139"/>
              <a:gd name="connsiteY7" fmla="*/ 1200294 h 1799604"/>
              <a:gd name="connsiteX8" fmla="*/ 2980 w 2212139"/>
              <a:gd name="connsiteY8" fmla="*/ 591891 h 1799604"/>
              <a:gd name="connsiteX0" fmla="*/ 2980 w 2155040"/>
              <a:gd name="connsiteY0" fmla="*/ 591891 h 1799604"/>
              <a:gd name="connsiteX1" fmla="*/ 264327 w 2155040"/>
              <a:gd name="connsiteY1" fmla="*/ 174767 h 1799604"/>
              <a:gd name="connsiteX2" fmla="*/ 167153 w 2155040"/>
              <a:gd name="connsiteY2" fmla="*/ 15546 h 1799604"/>
              <a:gd name="connsiteX3" fmla="*/ 163079 w 2155040"/>
              <a:gd name="connsiteY3" fmla="*/ 0 h 1799604"/>
              <a:gd name="connsiteX4" fmla="*/ 2155040 w 2155040"/>
              <a:gd name="connsiteY4" fmla="*/ 122926 h 1799604"/>
              <a:gd name="connsiteX5" fmla="*/ 2126657 w 2155040"/>
              <a:gd name="connsiteY5" fmla="*/ 1493853 h 1799604"/>
              <a:gd name="connsiteX6" fmla="*/ 1093797 w 2155040"/>
              <a:gd name="connsiteY6" fmla="*/ 1200294 h 1799604"/>
              <a:gd name="connsiteX7" fmla="*/ 2980 w 2155040"/>
              <a:gd name="connsiteY7" fmla="*/ 591891 h 1799604"/>
              <a:gd name="connsiteX0" fmla="*/ 2980 w 2155040"/>
              <a:gd name="connsiteY0" fmla="*/ 591891 h 1809820"/>
              <a:gd name="connsiteX1" fmla="*/ 264327 w 2155040"/>
              <a:gd name="connsiteY1" fmla="*/ 174767 h 1809820"/>
              <a:gd name="connsiteX2" fmla="*/ 167153 w 2155040"/>
              <a:gd name="connsiteY2" fmla="*/ 15546 h 1809820"/>
              <a:gd name="connsiteX3" fmla="*/ 163079 w 2155040"/>
              <a:gd name="connsiteY3" fmla="*/ 0 h 1809820"/>
              <a:gd name="connsiteX4" fmla="*/ 2155040 w 2155040"/>
              <a:gd name="connsiteY4" fmla="*/ 122926 h 1809820"/>
              <a:gd name="connsiteX5" fmla="*/ 2087456 w 2155040"/>
              <a:gd name="connsiteY5" fmla="*/ 1510520 h 1809820"/>
              <a:gd name="connsiteX6" fmla="*/ 1093797 w 2155040"/>
              <a:gd name="connsiteY6" fmla="*/ 1200294 h 1809820"/>
              <a:gd name="connsiteX7" fmla="*/ 2980 w 2155040"/>
              <a:gd name="connsiteY7" fmla="*/ 591891 h 180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5040" h="1809820">
                <a:moveTo>
                  <a:pt x="2980" y="591891"/>
                </a:moveTo>
                <a:cubicBezTo>
                  <a:pt x="18927" y="429188"/>
                  <a:pt x="99680" y="276305"/>
                  <a:pt x="264327" y="174767"/>
                </a:cubicBezTo>
                <a:cubicBezTo>
                  <a:pt x="218534" y="121629"/>
                  <a:pt x="186774" y="68269"/>
                  <a:pt x="167153" y="15546"/>
                </a:cubicBezTo>
                <a:lnTo>
                  <a:pt x="163079" y="0"/>
                </a:lnTo>
                <a:lnTo>
                  <a:pt x="2155040" y="122926"/>
                </a:lnTo>
                <a:lnTo>
                  <a:pt x="2087456" y="1510520"/>
                </a:lnTo>
                <a:cubicBezTo>
                  <a:pt x="1888251" y="1977649"/>
                  <a:pt x="913558" y="1915442"/>
                  <a:pt x="1093797" y="1200294"/>
                </a:cubicBezTo>
                <a:cubicBezTo>
                  <a:pt x="490546" y="1656501"/>
                  <a:pt x="-44862" y="1080001"/>
                  <a:pt x="2980" y="5918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 16"/>
          <p:cNvSpPr>
            <a:spLocks/>
          </p:cNvSpPr>
          <p:nvPr userDrawn="1"/>
        </p:nvSpPr>
        <p:spPr bwMode="auto">
          <a:xfrm>
            <a:off x="11836087" y="5539858"/>
            <a:ext cx="224104" cy="1105063"/>
          </a:xfrm>
          <a:custGeom>
            <a:avLst/>
            <a:gdLst>
              <a:gd name="T0" fmla="*/ 37 w 72"/>
              <a:gd name="T1" fmla="*/ 128 h 353"/>
              <a:gd name="T2" fmla="*/ 36 w 72"/>
              <a:gd name="T3" fmla="*/ 128 h 353"/>
              <a:gd name="T4" fmla="*/ 37 w 72"/>
              <a:gd name="T5" fmla="*/ 101 h 353"/>
              <a:gd name="T6" fmla="*/ 62 w 72"/>
              <a:gd name="T7" fmla="*/ 81 h 353"/>
              <a:gd name="T8" fmla="*/ 35 w 72"/>
              <a:gd name="T9" fmla="*/ 63 h 353"/>
              <a:gd name="T10" fmla="*/ 33 w 72"/>
              <a:gd name="T11" fmla="*/ 36 h 353"/>
              <a:gd name="T12" fmla="*/ 47 w 72"/>
              <a:gd name="T13" fmla="*/ 16 h 353"/>
              <a:gd name="T14" fmla="*/ 24 w 72"/>
              <a:gd name="T15" fmla="*/ 2 h 353"/>
              <a:gd name="T16" fmla="*/ 5 w 72"/>
              <a:gd name="T17" fmla="*/ 22 h 353"/>
              <a:gd name="T18" fmla="*/ 26 w 72"/>
              <a:gd name="T19" fmla="*/ 37 h 353"/>
              <a:gd name="T20" fmla="*/ 28 w 72"/>
              <a:gd name="T21" fmla="*/ 63 h 353"/>
              <a:gd name="T22" fmla="*/ 6 w 72"/>
              <a:gd name="T23" fmla="*/ 82 h 353"/>
              <a:gd name="T24" fmla="*/ 30 w 72"/>
              <a:gd name="T25" fmla="*/ 101 h 353"/>
              <a:gd name="T26" fmla="*/ 29 w 72"/>
              <a:gd name="T27" fmla="*/ 128 h 353"/>
              <a:gd name="T28" fmla="*/ 0 w 72"/>
              <a:gd name="T29" fmla="*/ 148 h 353"/>
              <a:gd name="T30" fmla="*/ 27 w 72"/>
              <a:gd name="T31" fmla="*/ 170 h 353"/>
              <a:gd name="T32" fmla="*/ 6 w 72"/>
              <a:gd name="T33" fmla="*/ 352 h 353"/>
              <a:gd name="T34" fmla="*/ 13 w 72"/>
              <a:gd name="T35" fmla="*/ 353 h 353"/>
              <a:gd name="T36" fmla="*/ 34 w 72"/>
              <a:gd name="T37" fmla="*/ 171 h 353"/>
              <a:gd name="T38" fmla="*/ 35 w 72"/>
              <a:gd name="T39" fmla="*/ 171 h 353"/>
              <a:gd name="T40" fmla="*/ 71 w 72"/>
              <a:gd name="T41" fmla="*/ 152 h 353"/>
              <a:gd name="T42" fmla="*/ 37 w 72"/>
              <a:gd name="T43" fmla="*/ 128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2" h="353">
                <a:moveTo>
                  <a:pt x="37" y="128"/>
                </a:moveTo>
                <a:cubicBezTo>
                  <a:pt x="37" y="128"/>
                  <a:pt x="36" y="128"/>
                  <a:pt x="36" y="128"/>
                </a:cubicBezTo>
                <a:cubicBezTo>
                  <a:pt x="36" y="119"/>
                  <a:pt x="37" y="110"/>
                  <a:pt x="37" y="101"/>
                </a:cubicBezTo>
                <a:cubicBezTo>
                  <a:pt x="51" y="100"/>
                  <a:pt x="62" y="91"/>
                  <a:pt x="62" y="81"/>
                </a:cubicBezTo>
                <a:cubicBezTo>
                  <a:pt x="61" y="71"/>
                  <a:pt x="50" y="63"/>
                  <a:pt x="35" y="63"/>
                </a:cubicBezTo>
                <a:cubicBezTo>
                  <a:pt x="35" y="54"/>
                  <a:pt x="34" y="45"/>
                  <a:pt x="33" y="36"/>
                </a:cubicBezTo>
                <a:cubicBezTo>
                  <a:pt x="42" y="33"/>
                  <a:pt x="48" y="25"/>
                  <a:pt x="47" y="16"/>
                </a:cubicBezTo>
                <a:cubicBezTo>
                  <a:pt x="46" y="7"/>
                  <a:pt x="35" y="0"/>
                  <a:pt x="24" y="2"/>
                </a:cubicBezTo>
                <a:cubicBezTo>
                  <a:pt x="12" y="3"/>
                  <a:pt x="4" y="12"/>
                  <a:pt x="5" y="22"/>
                </a:cubicBezTo>
                <a:cubicBezTo>
                  <a:pt x="6" y="31"/>
                  <a:pt x="15" y="38"/>
                  <a:pt x="26" y="37"/>
                </a:cubicBezTo>
                <a:cubicBezTo>
                  <a:pt x="27" y="46"/>
                  <a:pt x="28" y="55"/>
                  <a:pt x="28" y="63"/>
                </a:cubicBezTo>
                <a:cubicBezTo>
                  <a:pt x="15" y="65"/>
                  <a:pt x="5" y="73"/>
                  <a:pt x="6" y="82"/>
                </a:cubicBezTo>
                <a:cubicBezTo>
                  <a:pt x="6" y="92"/>
                  <a:pt x="16" y="100"/>
                  <a:pt x="30" y="101"/>
                </a:cubicBezTo>
                <a:cubicBezTo>
                  <a:pt x="30" y="110"/>
                  <a:pt x="30" y="119"/>
                  <a:pt x="29" y="128"/>
                </a:cubicBezTo>
                <a:cubicBezTo>
                  <a:pt x="13" y="130"/>
                  <a:pt x="1" y="137"/>
                  <a:pt x="0" y="148"/>
                </a:cubicBezTo>
                <a:cubicBezTo>
                  <a:pt x="0" y="158"/>
                  <a:pt x="11" y="167"/>
                  <a:pt x="27" y="170"/>
                </a:cubicBezTo>
                <a:cubicBezTo>
                  <a:pt x="22" y="230"/>
                  <a:pt x="12" y="291"/>
                  <a:pt x="6" y="352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8" y="292"/>
                  <a:pt x="29" y="231"/>
                  <a:pt x="34" y="171"/>
                </a:cubicBezTo>
                <a:cubicBezTo>
                  <a:pt x="34" y="171"/>
                  <a:pt x="34" y="171"/>
                  <a:pt x="35" y="171"/>
                </a:cubicBezTo>
                <a:cubicBezTo>
                  <a:pt x="54" y="172"/>
                  <a:pt x="71" y="163"/>
                  <a:pt x="71" y="152"/>
                </a:cubicBezTo>
                <a:cubicBezTo>
                  <a:pt x="72" y="140"/>
                  <a:pt x="57" y="130"/>
                  <a:pt x="37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 17"/>
          <p:cNvSpPr/>
          <p:nvPr userDrawn="1"/>
        </p:nvSpPr>
        <p:spPr>
          <a:xfrm>
            <a:off x="11575971" y="5545738"/>
            <a:ext cx="91245" cy="1007461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881 w 349749"/>
              <a:gd name="connsiteY0" fmla="*/ 1042821 h 2420473"/>
              <a:gd name="connsiteX1" fmla="*/ 175834 w 349749"/>
              <a:gd name="connsiteY1" fmla="*/ 1634940 h 2420473"/>
              <a:gd name="connsiteX2" fmla="*/ 28588 w 349749"/>
              <a:gd name="connsiteY2" fmla="*/ 1595944 h 2420473"/>
              <a:gd name="connsiteX3" fmla="*/ 166645 w 349749"/>
              <a:gd name="connsiteY3" fmla="*/ 1695004 h 2420473"/>
              <a:gd name="connsiteX4" fmla="*/ 220881 w 349749"/>
              <a:gd name="connsiteY4" fmla="*/ 2420473 h 2420473"/>
              <a:gd name="connsiteX5" fmla="*/ 254051 w 349749"/>
              <a:gd name="connsiteY5" fmla="*/ 2416887 h 2420473"/>
              <a:gd name="connsiteX6" fmla="*/ 213485 w 349749"/>
              <a:gd name="connsiteY6" fmla="*/ 1706882 h 2420473"/>
              <a:gd name="connsiteX7" fmla="*/ 349749 w 349749"/>
              <a:gd name="connsiteY7" fmla="*/ 1610287 h 2420473"/>
              <a:gd name="connsiteX8" fmla="*/ 211692 w 349749"/>
              <a:gd name="connsiteY8" fmla="*/ 1662283 h 2420473"/>
              <a:gd name="connsiteX9" fmla="*/ 188160 w 349749"/>
              <a:gd name="connsiteY9" fmla="*/ 2 h 2420473"/>
              <a:gd name="connsiteX10" fmla="*/ 881 w 349749"/>
              <a:gd name="connsiteY10" fmla="*/ 1042821 h 2420473"/>
              <a:gd name="connsiteX0" fmla="*/ 881 w 349749"/>
              <a:gd name="connsiteY0" fmla="*/ 0 h 1377652"/>
              <a:gd name="connsiteX1" fmla="*/ 175834 w 349749"/>
              <a:gd name="connsiteY1" fmla="*/ 592119 h 1377652"/>
              <a:gd name="connsiteX2" fmla="*/ 28588 w 349749"/>
              <a:gd name="connsiteY2" fmla="*/ 553123 h 1377652"/>
              <a:gd name="connsiteX3" fmla="*/ 166645 w 349749"/>
              <a:gd name="connsiteY3" fmla="*/ 652183 h 1377652"/>
              <a:gd name="connsiteX4" fmla="*/ 220881 w 349749"/>
              <a:gd name="connsiteY4" fmla="*/ 1377652 h 1377652"/>
              <a:gd name="connsiteX5" fmla="*/ 254051 w 349749"/>
              <a:gd name="connsiteY5" fmla="*/ 1374066 h 1377652"/>
              <a:gd name="connsiteX6" fmla="*/ 213485 w 349749"/>
              <a:gd name="connsiteY6" fmla="*/ 664061 h 1377652"/>
              <a:gd name="connsiteX7" fmla="*/ 349749 w 349749"/>
              <a:gd name="connsiteY7" fmla="*/ 567466 h 1377652"/>
              <a:gd name="connsiteX8" fmla="*/ 211692 w 349749"/>
              <a:gd name="connsiteY8" fmla="*/ 619462 h 1377652"/>
              <a:gd name="connsiteX9" fmla="*/ 200066 w 349749"/>
              <a:gd name="connsiteY9" fmla="*/ 40650 h 1377652"/>
              <a:gd name="connsiteX10" fmla="*/ 881 w 349749"/>
              <a:gd name="connsiteY10" fmla="*/ 0 h 1377652"/>
              <a:gd name="connsiteX0" fmla="*/ 0 w 348868"/>
              <a:gd name="connsiteY0" fmla="*/ 0 h 1377652"/>
              <a:gd name="connsiteX1" fmla="*/ 174953 w 348868"/>
              <a:gd name="connsiteY1" fmla="*/ 592119 h 1377652"/>
              <a:gd name="connsiteX2" fmla="*/ 27707 w 348868"/>
              <a:gd name="connsiteY2" fmla="*/ 553123 h 1377652"/>
              <a:gd name="connsiteX3" fmla="*/ 165764 w 348868"/>
              <a:gd name="connsiteY3" fmla="*/ 652183 h 1377652"/>
              <a:gd name="connsiteX4" fmla="*/ 220000 w 348868"/>
              <a:gd name="connsiteY4" fmla="*/ 1377652 h 1377652"/>
              <a:gd name="connsiteX5" fmla="*/ 253170 w 348868"/>
              <a:gd name="connsiteY5" fmla="*/ 1374066 h 1377652"/>
              <a:gd name="connsiteX6" fmla="*/ 212604 w 348868"/>
              <a:gd name="connsiteY6" fmla="*/ 664061 h 1377652"/>
              <a:gd name="connsiteX7" fmla="*/ 348868 w 348868"/>
              <a:gd name="connsiteY7" fmla="*/ 567466 h 1377652"/>
              <a:gd name="connsiteX8" fmla="*/ 210811 w 348868"/>
              <a:gd name="connsiteY8" fmla="*/ 619462 h 1377652"/>
              <a:gd name="connsiteX9" fmla="*/ 199185 w 348868"/>
              <a:gd name="connsiteY9" fmla="*/ 40650 h 1377652"/>
              <a:gd name="connsiteX10" fmla="*/ 0 w 348868"/>
              <a:gd name="connsiteY10" fmla="*/ 0 h 1377652"/>
              <a:gd name="connsiteX0" fmla="*/ 115168 w 321161"/>
              <a:gd name="connsiteY0" fmla="*/ 30845 h 1337060"/>
              <a:gd name="connsiteX1" fmla="*/ 147246 w 321161"/>
              <a:gd name="connsiteY1" fmla="*/ 551527 h 1337060"/>
              <a:gd name="connsiteX2" fmla="*/ 0 w 321161"/>
              <a:gd name="connsiteY2" fmla="*/ 512531 h 1337060"/>
              <a:gd name="connsiteX3" fmla="*/ 138057 w 321161"/>
              <a:gd name="connsiteY3" fmla="*/ 611591 h 1337060"/>
              <a:gd name="connsiteX4" fmla="*/ 192293 w 321161"/>
              <a:gd name="connsiteY4" fmla="*/ 1337060 h 1337060"/>
              <a:gd name="connsiteX5" fmla="*/ 225463 w 321161"/>
              <a:gd name="connsiteY5" fmla="*/ 1333474 h 1337060"/>
              <a:gd name="connsiteX6" fmla="*/ 184897 w 321161"/>
              <a:gd name="connsiteY6" fmla="*/ 623469 h 1337060"/>
              <a:gd name="connsiteX7" fmla="*/ 321161 w 321161"/>
              <a:gd name="connsiteY7" fmla="*/ 526874 h 1337060"/>
              <a:gd name="connsiteX8" fmla="*/ 183104 w 321161"/>
              <a:gd name="connsiteY8" fmla="*/ 578870 h 1337060"/>
              <a:gd name="connsiteX9" fmla="*/ 171478 w 321161"/>
              <a:gd name="connsiteY9" fmla="*/ 58 h 1337060"/>
              <a:gd name="connsiteX10" fmla="*/ 115168 w 321161"/>
              <a:gd name="connsiteY10" fmla="*/ 30845 h 1337060"/>
              <a:gd name="connsiteX0" fmla="*/ 115168 w 321161"/>
              <a:gd name="connsiteY0" fmla="*/ 292732 h 1337009"/>
              <a:gd name="connsiteX1" fmla="*/ 147246 w 321161"/>
              <a:gd name="connsiteY1" fmla="*/ 551476 h 1337009"/>
              <a:gd name="connsiteX2" fmla="*/ 0 w 321161"/>
              <a:gd name="connsiteY2" fmla="*/ 512480 h 1337009"/>
              <a:gd name="connsiteX3" fmla="*/ 138057 w 321161"/>
              <a:gd name="connsiteY3" fmla="*/ 611540 h 1337009"/>
              <a:gd name="connsiteX4" fmla="*/ 192293 w 321161"/>
              <a:gd name="connsiteY4" fmla="*/ 1337009 h 1337009"/>
              <a:gd name="connsiteX5" fmla="*/ 225463 w 321161"/>
              <a:gd name="connsiteY5" fmla="*/ 1333423 h 1337009"/>
              <a:gd name="connsiteX6" fmla="*/ 184897 w 321161"/>
              <a:gd name="connsiteY6" fmla="*/ 623418 h 1337009"/>
              <a:gd name="connsiteX7" fmla="*/ 321161 w 321161"/>
              <a:gd name="connsiteY7" fmla="*/ 526823 h 1337009"/>
              <a:gd name="connsiteX8" fmla="*/ 183104 w 321161"/>
              <a:gd name="connsiteY8" fmla="*/ 578819 h 1337009"/>
              <a:gd name="connsiteX9" fmla="*/ 171478 w 321161"/>
              <a:gd name="connsiteY9" fmla="*/ 7 h 1337009"/>
              <a:gd name="connsiteX10" fmla="*/ 115168 w 321161"/>
              <a:gd name="connsiteY10" fmla="*/ 292732 h 1337009"/>
              <a:gd name="connsiteX0" fmla="*/ 115168 w 321161"/>
              <a:gd name="connsiteY0" fmla="*/ 0 h 1044277"/>
              <a:gd name="connsiteX1" fmla="*/ 147246 w 321161"/>
              <a:gd name="connsiteY1" fmla="*/ 258744 h 1044277"/>
              <a:gd name="connsiteX2" fmla="*/ 0 w 321161"/>
              <a:gd name="connsiteY2" fmla="*/ 219748 h 1044277"/>
              <a:gd name="connsiteX3" fmla="*/ 138057 w 321161"/>
              <a:gd name="connsiteY3" fmla="*/ 318808 h 1044277"/>
              <a:gd name="connsiteX4" fmla="*/ 192293 w 321161"/>
              <a:gd name="connsiteY4" fmla="*/ 1044277 h 1044277"/>
              <a:gd name="connsiteX5" fmla="*/ 225463 w 321161"/>
              <a:gd name="connsiteY5" fmla="*/ 1040691 h 1044277"/>
              <a:gd name="connsiteX6" fmla="*/ 184897 w 321161"/>
              <a:gd name="connsiteY6" fmla="*/ 330686 h 1044277"/>
              <a:gd name="connsiteX7" fmla="*/ 321161 w 321161"/>
              <a:gd name="connsiteY7" fmla="*/ 234091 h 1044277"/>
              <a:gd name="connsiteX8" fmla="*/ 183104 w 321161"/>
              <a:gd name="connsiteY8" fmla="*/ 286087 h 1044277"/>
              <a:gd name="connsiteX9" fmla="*/ 207197 w 321161"/>
              <a:gd name="connsiteY9" fmla="*/ 219244 h 1044277"/>
              <a:gd name="connsiteX10" fmla="*/ 115168 w 321161"/>
              <a:gd name="connsiteY10" fmla="*/ 0 h 1044277"/>
              <a:gd name="connsiteX0" fmla="*/ 115168 w 321281"/>
              <a:gd name="connsiteY0" fmla="*/ 0 h 1044277"/>
              <a:gd name="connsiteX1" fmla="*/ 147246 w 321281"/>
              <a:gd name="connsiteY1" fmla="*/ 258744 h 1044277"/>
              <a:gd name="connsiteX2" fmla="*/ 0 w 321281"/>
              <a:gd name="connsiteY2" fmla="*/ 219748 h 1044277"/>
              <a:gd name="connsiteX3" fmla="*/ 138057 w 321281"/>
              <a:gd name="connsiteY3" fmla="*/ 318808 h 1044277"/>
              <a:gd name="connsiteX4" fmla="*/ 192293 w 321281"/>
              <a:gd name="connsiteY4" fmla="*/ 1044277 h 1044277"/>
              <a:gd name="connsiteX5" fmla="*/ 225463 w 321281"/>
              <a:gd name="connsiteY5" fmla="*/ 1040691 h 1044277"/>
              <a:gd name="connsiteX6" fmla="*/ 184897 w 321281"/>
              <a:gd name="connsiteY6" fmla="*/ 330686 h 1044277"/>
              <a:gd name="connsiteX7" fmla="*/ 321161 w 321281"/>
              <a:gd name="connsiteY7" fmla="*/ 234091 h 1044277"/>
              <a:gd name="connsiteX8" fmla="*/ 207197 w 321281"/>
              <a:gd name="connsiteY8" fmla="*/ 219244 h 1044277"/>
              <a:gd name="connsiteX9" fmla="*/ 115168 w 321281"/>
              <a:gd name="connsiteY9" fmla="*/ 0 h 1044277"/>
              <a:gd name="connsiteX0" fmla="*/ 115168 w 321264"/>
              <a:gd name="connsiteY0" fmla="*/ 0 h 1044277"/>
              <a:gd name="connsiteX1" fmla="*/ 147246 w 321264"/>
              <a:gd name="connsiteY1" fmla="*/ 258744 h 1044277"/>
              <a:gd name="connsiteX2" fmla="*/ 0 w 321264"/>
              <a:gd name="connsiteY2" fmla="*/ 219748 h 1044277"/>
              <a:gd name="connsiteX3" fmla="*/ 138057 w 321264"/>
              <a:gd name="connsiteY3" fmla="*/ 318808 h 1044277"/>
              <a:gd name="connsiteX4" fmla="*/ 192293 w 321264"/>
              <a:gd name="connsiteY4" fmla="*/ 1044277 h 1044277"/>
              <a:gd name="connsiteX5" fmla="*/ 225463 w 321264"/>
              <a:gd name="connsiteY5" fmla="*/ 1040691 h 1044277"/>
              <a:gd name="connsiteX6" fmla="*/ 184897 w 321264"/>
              <a:gd name="connsiteY6" fmla="*/ 330686 h 1044277"/>
              <a:gd name="connsiteX7" fmla="*/ 321161 w 321264"/>
              <a:gd name="connsiteY7" fmla="*/ 234091 h 1044277"/>
              <a:gd name="connsiteX8" fmla="*/ 192910 w 321264"/>
              <a:gd name="connsiteY8" fmla="*/ 266869 h 1044277"/>
              <a:gd name="connsiteX9" fmla="*/ 115168 w 321264"/>
              <a:gd name="connsiteY9" fmla="*/ 0 h 1044277"/>
              <a:gd name="connsiteX0" fmla="*/ 115168 w 321264"/>
              <a:gd name="connsiteY0" fmla="*/ 2819 h 1047096"/>
              <a:gd name="connsiteX1" fmla="*/ 147246 w 321264"/>
              <a:gd name="connsiteY1" fmla="*/ 261563 h 1047096"/>
              <a:gd name="connsiteX2" fmla="*/ 0 w 321264"/>
              <a:gd name="connsiteY2" fmla="*/ 222567 h 1047096"/>
              <a:gd name="connsiteX3" fmla="*/ 138057 w 321264"/>
              <a:gd name="connsiteY3" fmla="*/ 321627 h 1047096"/>
              <a:gd name="connsiteX4" fmla="*/ 192293 w 321264"/>
              <a:gd name="connsiteY4" fmla="*/ 1047096 h 1047096"/>
              <a:gd name="connsiteX5" fmla="*/ 225463 w 321264"/>
              <a:gd name="connsiteY5" fmla="*/ 1043510 h 1047096"/>
              <a:gd name="connsiteX6" fmla="*/ 184897 w 321264"/>
              <a:gd name="connsiteY6" fmla="*/ 333505 h 1047096"/>
              <a:gd name="connsiteX7" fmla="*/ 321161 w 321264"/>
              <a:gd name="connsiteY7" fmla="*/ 236910 h 1047096"/>
              <a:gd name="connsiteX8" fmla="*/ 192910 w 321264"/>
              <a:gd name="connsiteY8" fmla="*/ 269688 h 1047096"/>
              <a:gd name="connsiteX9" fmla="*/ 147942 w 321264"/>
              <a:gd name="connsiteY9" fmla="*/ 132697 h 1047096"/>
              <a:gd name="connsiteX10" fmla="*/ 115168 w 321264"/>
              <a:gd name="connsiteY10" fmla="*/ 2819 h 1047096"/>
              <a:gd name="connsiteX0" fmla="*/ 115168 w 321264"/>
              <a:gd name="connsiteY0" fmla="*/ 8049 h 1052326"/>
              <a:gd name="connsiteX1" fmla="*/ 147246 w 321264"/>
              <a:gd name="connsiteY1" fmla="*/ 266793 h 1052326"/>
              <a:gd name="connsiteX2" fmla="*/ 0 w 321264"/>
              <a:gd name="connsiteY2" fmla="*/ 227797 h 1052326"/>
              <a:gd name="connsiteX3" fmla="*/ 138057 w 321264"/>
              <a:gd name="connsiteY3" fmla="*/ 326857 h 1052326"/>
              <a:gd name="connsiteX4" fmla="*/ 192293 w 321264"/>
              <a:gd name="connsiteY4" fmla="*/ 1052326 h 1052326"/>
              <a:gd name="connsiteX5" fmla="*/ 225463 w 321264"/>
              <a:gd name="connsiteY5" fmla="*/ 1048740 h 1052326"/>
              <a:gd name="connsiteX6" fmla="*/ 184897 w 321264"/>
              <a:gd name="connsiteY6" fmla="*/ 338735 h 1052326"/>
              <a:gd name="connsiteX7" fmla="*/ 321161 w 321264"/>
              <a:gd name="connsiteY7" fmla="*/ 242140 h 1052326"/>
              <a:gd name="connsiteX8" fmla="*/ 192910 w 321264"/>
              <a:gd name="connsiteY8" fmla="*/ 274918 h 1052326"/>
              <a:gd name="connsiteX9" fmla="*/ 159848 w 321264"/>
              <a:gd name="connsiteY9" fmla="*/ 54583 h 1052326"/>
              <a:gd name="connsiteX10" fmla="*/ 115168 w 321264"/>
              <a:gd name="connsiteY10" fmla="*/ 8049 h 1052326"/>
              <a:gd name="connsiteX0" fmla="*/ 134218 w 321264"/>
              <a:gd name="connsiteY0" fmla="*/ 29223 h 1021113"/>
              <a:gd name="connsiteX1" fmla="*/ 147246 w 321264"/>
              <a:gd name="connsiteY1" fmla="*/ 235580 h 1021113"/>
              <a:gd name="connsiteX2" fmla="*/ 0 w 321264"/>
              <a:gd name="connsiteY2" fmla="*/ 196584 h 1021113"/>
              <a:gd name="connsiteX3" fmla="*/ 138057 w 321264"/>
              <a:gd name="connsiteY3" fmla="*/ 295644 h 1021113"/>
              <a:gd name="connsiteX4" fmla="*/ 192293 w 321264"/>
              <a:gd name="connsiteY4" fmla="*/ 1021113 h 1021113"/>
              <a:gd name="connsiteX5" fmla="*/ 225463 w 321264"/>
              <a:gd name="connsiteY5" fmla="*/ 1017527 h 1021113"/>
              <a:gd name="connsiteX6" fmla="*/ 184897 w 321264"/>
              <a:gd name="connsiteY6" fmla="*/ 307522 h 1021113"/>
              <a:gd name="connsiteX7" fmla="*/ 321161 w 321264"/>
              <a:gd name="connsiteY7" fmla="*/ 210927 h 1021113"/>
              <a:gd name="connsiteX8" fmla="*/ 192910 w 321264"/>
              <a:gd name="connsiteY8" fmla="*/ 243705 h 1021113"/>
              <a:gd name="connsiteX9" fmla="*/ 159848 w 321264"/>
              <a:gd name="connsiteY9" fmla="*/ 23370 h 1021113"/>
              <a:gd name="connsiteX10" fmla="*/ 134218 w 321264"/>
              <a:gd name="connsiteY10" fmla="*/ 29223 h 1021113"/>
              <a:gd name="connsiteX0" fmla="*/ 134218 w 321264"/>
              <a:gd name="connsiteY0" fmla="*/ 29211 h 1021101"/>
              <a:gd name="connsiteX1" fmla="*/ 147246 w 321264"/>
              <a:gd name="connsiteY1" fmla="*/ 235568 h 1021101"/>
              <a:gd name="connsiteX2" fmla="*/ 0 w 321264"/>
              <a:gd name="connsiteY2" fmla="*/ 196572 h 1021101"/>
              <a:gd name="connsiteX3" fmla="*/ 138057 w 321264"/>
              <a:gd name="connsiteY3" fmla="*/ 295632 h 1021101"/>
              <a:gd name="connsiteX4" fmla="*/ 192293 w 321264"/>
              <a:gd name="connsiteY4" fmla="*/ 1021101 h 1021101"/>
              <a:gd name="connsiteX5" fmla="*/ 225463 w 321264"/>
              <a:gd name="connsiteY5" fmla="*/ 1017515 h 1021101"/>
              <a:gd name="connsiteX6" fmla="*/ 184897 w 321264"/>
              <a:gd name="connsiteY6" fmla="*/ 307510 h 1021101"/>
              <a:gd name="connsiteX7" fmla="*/ 321161 w 321264"/>
              <a:gd name="connsiteY7" fmla="*/ 210915 h 1021101"/>
              <a:gd name="connsiteX8" fmla="*/ 192910 w 321264"/>
              <a:gd name="connsiteY8" fmla="*/ 243693 h 1021101"/>
              <a:gd name="connsiteX9" fmla="*/ 159848 w 321264"/>
              <a:gd name="connsiteY9" fmla="*/ 23358 h 1021101"/>
              <a:gd name="connsiteX10" fmla="*/ 134218 w 321264"/>
              <a:gd name="connsiteY10" fmla="*/ 29211 h 1021101"/>
              <a:gd name="connsiteX0" fmla="*/ 134218 w 321264"/>
              <a:gd name="connsiteY0" fmla="*/ 5853 h 997743"/>
              <a:gd name="connsiteX1" fmla="*/ 147246 w 321264"/>
              <a:gd name="connsiteY1" fmla="*/ 212210 h 997743"/>
              <a:gd name="connsiteX2" fmla="*/ 0 w 321264"/>
              <a:gd name="connsiteY2" fmla="*/ 173214 h 997743"/>
              <a:gd name="connsiteX3" fmla="*/ 138057 w 321264"/>
              <a:gd name="connsiteY3" fmla="*/ 272274 h 997743"/>
              <a:gd name="connsiteX4" fmla="*/ 192293 w 321264"/>
              <a:gd name="connsiteY4" fmla="*/ 997743 h 997743"/>
              <a:gd name="connsiteX5" fmla="*/ 225463 w 321264"/>
              <a:gd name="connsiteY5" fmla="*/ 994157 h 997743"/>
              <a:gd name="connsiteX6" fmla="*/ 184897 w 321264"/>
              <a:gd name="connsiteY6" fmla="*/ 284152 h 997743"/>
              <a:gd name="connsiteX7" fmla="*/ 321161 w 321264"/>
              <a:gd name="connsiteY7" fmla="*/ 187557 h 997743"/>
              <a:gd name="connsiteX8" fmla="*/ 192910 w 321264"/>
              <a:gd name="connsiteY8" fmla="*/ 220335 h 997743"/>
              <a:gd name="connsiteX9" fmla="*/ 159848 w 321264"/>
              <a:gd name="connsiteY9" fmla="*/ 0 h 997743"/>
              <a:gd name="connsiteX10" fmla="*/ 134218 w 321264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0135 w 321247"/>
              <a:gd name="connsiteY6" fmla="*/ 286726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0 w 187029"/>
              <a:gd name="connsiteY0" fmla="*/ 15571 h 1007461"/>
              <a:gd name="connsiteX1" fmla="*/ 13028 w 187029"/>
              <a:gd name="connsiteY1" fmla="*/ 221928 h 1007461"/>
              <a:gd name="connsiteX2" fmla="*/ 15745 w 187029"/>
              <a:gd name="connsiteY2" fmla="*/ 279611 h 1007461"/>
              <a:gd name="connsiteX3" fmla="*/ 58075 w 187029"/>
              <a:gd name="connsiteY3" fmla="*/ 1007461 h 1007461"/>
              <a:gd name="connsiteX4" fmla="*/ 91245 w 187029"/>
              <a:gd name="connsiteY4" fmla="*/ 1003875 h 1007461"/>
              <a:gd name="connsiteX5" fmla="*/ 45917 w 187029"/>
              <a:gd name="connsiteY5" fmla="*/ 286726 h 1007461"/>
              <a:gd name="connsiteX6" fmla="*/ 186943 w 187029"/>
              <a:gd name="connsiteY6" fmla="*/ 197275 h 1007461"/>
              <a:gd name="connsiteX7" fmla="*/ 44405 w 187029"/>
              <a:gd name="connsiteY7" fmla="*/ 234815 h 1007461"/>
              <a:gd name="connsiteX8" fmla="*/ 30393 w 187029"/>
              <a:gd name="connsiteY8" fmla="*/ 14481 h 1007461"/>
              <a:gd name="connsiteX9" fmla="*/ 0 w 187029"/>
              <a:gd name="connsiteY9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44405 w 91245"/>
              <a:gd name="connsiteY6" fmla="*/ 234815 h 1007461"/>
              <a:gd name="connsiteX7" fmla="*/ 30393 w 91245"/>
              <a:gd name="connsiteY7" fmla="*/ 14481 h 1007461"/>
              <a:gd name="connsiteX8" fmla="*/ 0 w 91245"/>
              <a:gd name="connsiteY8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30393 w 91245"/>
              <a:gd name="connsiteY6" fmla="*/ 14481 h 1007461"/>
              <a:gd name="connsiteX7" fmla="*/ 0 w 91245"/>
              <a:gd name="connsiteY7" fmla="*/ 15571 h 1007461"/>
              <a:gd name="connsiteX0" fmla="*/ 0 w 91245"/>
              <a:gd name="connsiteY0" fmla="*/ 15571 h 1007461"/>
              <a:gd name="connsiteX1" fmla="*/ 15745 w 91245"/>
              <a:gd name="connsiteY1" fmla="*/ 279611 h 1007461"/>
              <a:gd name="connsiteX2" fmla="*/ 58075 w 91245"/>
              <a:gd name="connsiteY2" fmla="*/ 1007461 h 1007461"/>
              <a:gd name="connsiteX3" fmla="*/ 91245 w 91245"/>
              <a:gd name="connsiteY3" fmla="*/ 1003875 h 1007461"/>
              <a:gd name="connsiteX4" fmla="*/ 45917 w 91245"/>
              <a:gd name="connsiteY4" fmla="*/ 286726 h 1007461"/>
              <a:gd name="connsiteX5" fmla="*/ 30393 w 91245"/>
              <a:gd name="connsiteY5" fmla="*/ 14481 h 1007461"/>
              <a:gd name="connsiteX6" fmla="*/ 0 w 91245"/>
              <a:gd name="connsiteY6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45917 w 91245"/>
              <a:gd name="connsiteY3" fmla="*/ 286726 h 1007461"/>
              <a:gd name="connsiteX4" fmla="*/ 30393 w 91245"/>
              <a:gd name="connsiteY4" fmla="*/ 14481 h 1007461"/>
              <a:gd name="connsiteX5" fmla="*/ 0 w 91245"/>
              <a:gd name="connsiteY5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30393 w 91245"/>
              <a:gd name="connsiteY3" fmla="*/ 14481 h 1007461"/>
              <a:gd name="connsiteX4" fmla="*/ 0 w 91245"/>
              <a:gd name="connsiteY4" fmla="*/ 15571 h 100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45" h="1007461">
                <a:moveTo>
                  <a:pt x="0" y="15571"/>
                </a:moveTo>
                <a:lnTo>
                  <a:pt x="58075" y="1007461"/>
                </a:lnTo>
                <a:lnTo>
                  <a:pt x="91245" y="1003875"/>
                </a:lnTo>
                <a:lnTo>
                  <a:pt x="30393" y="14481"/>
                </a:lnTo>
                <a:cubicBezTo>
                  <a:pt x="20262" y="14844"/>
                  <a:pt x="2894" y="-19004"/>
                  <a:pt x="0" y="15571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任意多边形 5"/>
          <p:cNvSpPr>
            <a:spLocks noEditPoints="1"/>
          </p:cNvSpPr>
          <p:nvPr userDrawn="1"/>
        </p:nvSpPr>
        <p:spPr bwMode="auto">
          <a:xfrm flipH="1">
            <a:off x="11305028" y="5124451"/>
            <a:ext cx="551852" cy="45161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1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任意多边形 5"/>
          <p:cNvSpPr>
            <a:spLocks noEditPoints="1"/>
          </p:cNvSpPr>
          <p:nvPr userDrawn="1"/>
        </p:nvSpPr>
        <p:spPr bwMode="auto">
          <a:xfrm flipH="1">
            <a:off x="11305028" y="5124451"/>
            <a:ext cx="551852" cy="45161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任意多边形 23"/>
          <p:cNvSpPr/>
          <p:nvPr userDrawn="1"/>
        </p:nvSpPr>
        <p:spPr bwMode="white">
          <a:xfrm>
            <a:off x="1" y="3816253"/>
            <a:ext cx="1639369" cy="1750780"/>
          </a:xfrm>
          <a:custGeom>
            <a:avLst/>
            <a:gdLst>
              <a:gd name="connsiteX0" fmla="*/ 0 w 1639369"/>
              <a:gd name="connsiteY0" fmla="*/ 0 h 1750780"/>
              <a:gd name="connsiteX1" fmla="*/ 43408 w 1639369"/>
              <a:gd name="connsiteY1" fmla="*/ 23610 h 1750780"/>
              <a:gd name="connsiteX2" fmla="*/ 163266 w 1639369"/>
              <a:gd name="connsiteY2" fmla="*/ 178718 h 1750780"/>
              <a:gd name="connsiteX3" fmla="*/ 1231254 w 1639369"/>
              <a:gd name="connsiteY3" fmla="*/ 538714 h 1750780"/>
              <a:gd name="connsiteX4" fmla="*/ 871258 w 1639369"/>
              <a:gd name="connsiteY4" fmla="*/ 1534703 h 1750780"/>
              <a:gd name="connsiteX5" fmla="*/ 23721 w 1639369"/>
              <a:gd name="connsiteY5" fmla="*/ 1596718 h 1750780"/>
              <a:gd name="connsiteX6" fmla="*/ 0 w 1639369"/>
              <a:gd name="connsiteY6" fmla="*/ 1566554 h 175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9369" h="1750780">
                <a:moveTo>
                  <a:pt x="0" y="0"/>
                </a:moveTo>
                <a:lnTo>
                  <a:pt x="43408" y="23610"/>
                </a:lnTo>
                <a:cubicBezTo>
                  <a:pt x="93767" y="60219"/>
                  <a:pt x="135266" y="111219"/>
                  <a:pt x="163266" y="178718"/>
                </a:cubicBezTo>
                <a:cubicBezTo>
                  <a:pt x="729260" y="-187278"/>
                  <a:pt x="1281254" y="152718"/>
                  <a:pt x="1231254" y="538714"/>
                </a:cubicBezTo>
                <a:cubicBezTo>
                  <a:pt x="1925246" y="572714"/>
                  <a:pt x="1687249" y="1860699"/>
                  <a:pt x="871258" y="1534703"/>
                </a:cubicBezTo>
                <a:cubicBezTo>
                  <a:pt x="724260" y="1755201"/>
                  <a:pt x="264890" y="1856262"/>
                  <a:pt x="23721" y="1596718"/>
                </a:cubicBezTo>
                <a:lnTo>
                  <a:pt x="0" y="15665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 22"/>
          <p:cNvSpPr>
            <a:spLocks/>
          </p:cNvSpPr>
          <p:nvPr userDrawn="1"/>
        </p:nvSpPr>
        <p:spPr bwMode="auto">
          <a:xfrm rot="384198">
            <a:off x="781337" y="5136151"/>
            <a:ext cx="173375" cy="1246007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  <a:gd name="connsiteX0" fmla="*/ 5882 w 10000"/>
              <a:gd name="connsiteY0" fmla="*/ 3788 h 9964"/>
              <a:gd name="connsiteX1" fmla="*/ 5882 w 10000"/>
              <a:gd name="connsiteY1" fmla="*/ 2989 h 9964"/>
              <a:gd name="connsiteX2" fmla="*/ 9216 w 10000"/>
              <a:gd name="connsiteY2" fmla="*/ 2443 h 9964"/>
              <a:gd name="connsiteX3" fmla="*/ 6078 w 10000"/>
              <a:gd name="connsiteY3" fmla="*/ 1855 h 9964"/>
              <a:gd name="connsiteX4" fmla="*/ 6275 w 10000"/>
              <a:gd name="connsiteY4" fmla="*/ 1098 h 9964"/>
              <a:gd name="connsiteX5" fmla="*/ 9216 w 10000"/>
              <a:gd name="connsiteY5" fmla="*/ 636 h 9964"/>
              <a:gd name="connsiteX6" fmla="*/ 6667 w 10000"/>
              <a:gd name="connsiteY6" fmla="*/ 6 h 9964"/>
              <a:gd name="connsiteX7" fmla="*/ 3333 w 10000"/>
              <a:gd name="connsiteY7" fmla="*/ 468 h 9964"/>
              <a:gd name="connsiteX8" fmla="*/ 5490 w 10000"/>
              <a:gd name="connsiteY8" fmla="*/ 1056 h 9964"/>
              <a:gd name="connsiteX9" fmla="*/ 5098 w 10000"/>
              <a:gd name="connsiteY9" fmla="*/ 1855 h 9964"/>
              <a:gd name="connsiteX10" fmla="*/ 1373 w 10000"/>
              <a:gd name="connsiteY10" fmla="*/ 2401 h 9964"/>
              <a:gd name="connsiteX11" fmla="*/ 4902 w 10000"/>
              <a:gd name="connsiteY11" fmla="*/ 2989 h 9964"/>
              <a:gd name="connsiteX12" fmla="*/ 4902 w 10000"/>
              <a:gd name="connsiteY12" fmla="*/ 3788 h 9964"/>
              <a:gd name="connsiteX13" fmla="*/ 4614 w 10000"/>
              <a:gd name="connsiteY13" fmla="*/ 4470 h 9964"/>
              <a:gd name="connsiteX14" fmla="*/ 0 w 10000"/>
              <a:gd name="connsiteY14" fmla="*/ 4502 h 9964"/>
              <a:gd name="connsiteX15" fmla="*/ 5098 w 10000"/>
              <a:gd name="connsiteY15" fmla="*/ 5048 h 9964"/>
              <a:gd name="connsiteX16" fmla="*/ 5294 w 10000"/>
              <a:gd name="connsiteY16" fmla="*/ 5048 h 9964"/>
              <a:gd name="connsiteX17" fmla="*/ 7843 w 10000"/>
              <a:gd name="connsiteY17" fmla="*/ 9964 h 9964"/>
              <a:gd name="connsiteX18" fmla="*/ 8824 w 10000"/>
              <a:gd name="connsiteY18" fmla="*/ 9922 h 9964"/>
              <a:gd name="connsiteX19" fmla="*/ 6275 w 10000"/>
              <a:gd name="connsiteY19" fmla="*/ 5048 h 9964"/>
              <a:gd name="connsiteX20" fmla="*/ 10000 w 10000"/>
              <a:gd name="connsiteY20" fmla="*/ 4376 h 9964"/>
              <a:gd name="connsiteX21" fmla="*/ 5882 w 10000"/>
              <a:gd name="connsiteY21" fmla="*/ 3788 h 9964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143"/>
              <a:gd name="connsiteY0" fmla="*/ 4545 h 10000"/>
              <a:gd name="connsiteX1" fmla="*/ 5882 w 10143"/>
              <a:gd name="connsiteY1" fmla="*/ 3000 h 10000"/>
              <a:gd name="connsiteX2" fmla="*/ 9216 w 10143"/>
              <a:gd name="connsiteY2" fmla="*/ 2452 h 10000"/>
              <a:gd name="connsiteX3" fmla="*/ 6078 w 10143"/>
              <a:gd name="connsiteY3" fmla="*/ 1862 h 10000"/>
              <a:gd name="connsiteX4" fmla="*/ 6275 w 10143"/>
              <a:gd name="connsiteY4" fmla="*/ 1102 h 10000"/>
              <a:gd name="connsiteX5" fmla="*/ 9216 w 10143"/>
              <a:gd name="connsiteY5" fmla="*/ 638 h 10000"/>
              <a:gd name="connsiteX6" fmla="*/ 6667 w 10143"/>
              <a:gd name="connsiteY6" fmla="*/ 6 h 10000"/>
              <a:gd name="connsiteX7" fmla="*/ 3333 w 10143"/>
              <a:gd name="connsiteY7" fmla="*/ 470 h 10000"/>
              <a:gd name="connsiteX8" fmla="*/ 5490 w 10143"/>
              <a:gd name="connsiteY8" fmla="*/ 1060 h 10000"/>
              <a:gd name="connsiteX9" fmla="*/ 5098 w 10143"/>
              <a:gd name="connsiteY9" fmla="*/ 1862 h 10000"/>
              <a:gd name="connsiteX10" fmla="*/ 1373 w 10143"/>
              <a:gd name="connsiteY10" fmla="*/ 2410 h 10000"/>
              <a:gd name="connsiteX11" fmla="*/ 4902 w 10143"/>
              <a:gd name="connsiteY11" fmla="*/ 3000 h 10000"/>
              <a:gd name="connsiteX12" fmla="*/ 4902 w 10143"/>
              <a:gd name="connsiteY12" fmla="*/ 3802 h 10000"/>
              <a:gd name="connsiteX13" fmla="*/ 4614 w 10143"/>
              <a:gd name="connsiteY13" fmla="*/ 4486 h 10000"/>
              <a:gd name="connsiteX14" fmla="*/ 0 w 10143"/>
              <a:gd name="connsiteY14" fmla="*/ 4518 h 10000"/>
              <a:gd name="connsiteX15" fmla="*/ 5098 w 10143"/>
              <a:gd name="connsiteY15" fmla="*/ 5066 h 10000"/>
              <a:gd name="connsiteX16" fmla="*/ 5294 w 10143"/>
              <a:gd name="connsiteY16" fmla="*/ 5066 h 10000"/>
              <a:gd name="connsiteX17" fmla="*/ 7843 w 10143"/>
              <a:gd name="connsiteY17" fmla="*/ 10000 h 10000"/>
              <a:gd name="connsiteX18" fmla="*/ 8824 w 10143"/>
              <a:gd name="connsiteY18" fmla="*/ 9958 h 10000"/>
              <a:gd name="connsiteX19" fmla="*/ 6275 w 10143"/>
              <a:gd name="connsiteY19" fmla="*/ 5066 h 10000"/>
              <a:gd name="connsiteX20" fmla="*/ 10000 w 10143"/>
              <a:gd name="connsiteY20" fmla="*/ 4392 h 10000"/>
              <a:gd name="connsiteX21" fmla="*/ 5882 w 10143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505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467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505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467 h 10000"/>
              <a:gd name="connsiteX0" fmla="*/ 5330 w 9448"/>
              <a:gd name="connsiteY0" fmla="*/ 4467 h 10000"/>
              <a:gd name="connsiteX1" fmla="*/ 5330 w 9448"/>
              <a:gd name="connsiteY1" fmla="*/ 3000 h 10000"/>
              <a:gd name="connsiteX2" fmla="*/ 8664 w 9448"/>
              <a:gd name="connsiteY2" fmla="*/ 2452 h 10000"/>
              <a:gd name="connsiteX3" fmla="*/ 5526 w 9448"/>
              <a:gd name="connsiteY3" fmla="*/ 1862 h 10000"/>
              <a:gd name="connsiteX4" fmla="*/ 5723 w 9448"/>
              <a:gd name="connsiteY4" fmla="*/ 1102 h 10000"/>
              <a:gd name="connsiteX5" fmla="*/ 8664 w 9448"/>
              <a:gd name="connsiteY5" fmla="*/ 638 h 10000"/>
              <a:gd name="connsiteX6" fmla="*/ 6115 w 9448"/>
              <a:gd name="connsiteY6" fmla="*/ 6 h 10000"/>
              <a:gd name="connsiteX7" fmla="*/ 2781 w 9448"/>
              <a:gd name="connsiteY7" fmla="*/ 470 h 10000"/>
              <a:gd name="connsiteX8" fmla="*/ 4938 w 9448"/>
              <a:gd name="connsiteY8" fmla="*/ 1060 h 10000"/>
              <a:gd name="connsiteX9" fmla="*/ 4546 w 9448"/>
              <a:gd name="connsiteY9" fmla="*/ 1862 h 10000"/>
              <a:gd name="connsiteX10" fmla="*/ 821 w 9448"/>
              <a:gd name="connsiteY10" fmla="*/ 2410 h 10000"/>
              <a:gd name="connsiteX11" fmla="*/ 4350 w 9448"/>
              <a:gd name="connsiteY11" fmla="*/ 3000 h 10000"/>
              <a:gd name="connsiteX12" fmla="*/ 4350 w 9448"/>
              <a:gd name="connsiteY12" fmla="*/ 3802 h 10000"/>
              <a:gd name="connsiteX13" fmla="*/ 4522 w 9448"/>
              <a:gd name="connsiteY13" fmla="*/ 4505 h 10000"/>
              <a:gd name="connsiteX14" fmla="*/ 0 w 9448"/>
              <a:gd name="connsiteY14" fmla="*/ 4538 h 10000"/>
              <a:gd name="connsiteX15" fmla="*/ 4546 w 9448"/>
              <a:gd name="connsiteY15" fmla="*/ 5066 h 10000"/>
              <a:gd name="connsiteX16" fmla="*/ 4742 w 9448"/>
              <a:gd name="connsiteY16" fmla="*/ 5066 h 10000"/>
              <a:gd name="connsiteX17" fmla="*/ 7291 w 9448"/>
              <a:gd name="connsiteY17" fmla="*/ 10000 h 10000"/>
              <a:gd name="connsiteX18" fmla="*/ 8272 w 9448"/>
              <a:gd name="connsiteY18" fmla="*/ 9958 h 10000"/>
              <a:gd name="connsiteX19" fmla="*/ 5723 w 9448"/>
              <a:gd name="connsiteY19" fmla="*/ 5066 h 10000"/>
              <a:gd name="connsiteX20" fmla="*/ 9448 w 9448"/>
              <a:gd name="connsiteY20" fmla="*/ 4392 h 10000"/>
              <a:gd name="connsiteX21" fmla="*/ 5330 w 9448"/>
              <a:gd name="connsiteY21" fmla="*/ 4467 h 10000"/>
              <a:gd name="connsiteX0" fmla="*/ 5641 w 9192"/>
              <a:gd name="connsiteY0" fmla="*/ 4467 h 10000"/>
              <a:gd name="connsiteX1" fmla="*/ 5641 w 9192"/>
              <a:gd name="connsiteY1" fmla="*/ 3000 h 10000"/>
              <a:gd name="connsiteX2" fmla="*/ 9170 w 9192"/>
              <a:gd name="connsiteY2" fmla="*/ 2452 h 10000"/>
              <a:gd name="connsiteX3" fmla="*/ 5849 w 9192"/>
              <a:gd name="connsiteY3" fmla="*/ 1862 h 10000"/>
              <a:gd name="connsiteX4" fmla="*/ 6057 w 9192"/>
              <a:gd name="connsiteY4" fmla="*/ 1102 h 10000"/>
              <a:gd name="connsiteX5" fmla="*/ 9170 w 9192"/>
              <a:gd name="connsiteY5" fmla="*/ 638 h 10000"/>
              <a:gd name="connsiteX6" fmla="*/ 6472 w 9192"/>
              <a:gd name="connsiteY6" fmla="*/ 6 h 10000"/>
              <a:gd name="connsiteX7" fmla="*/ 2943 w 9192"/>
              <a:gd name="connsiteY7" fmla="*/ 470 h 10000"/>
              <a:gd name="connsiteX8" fmla="*/ 5227 w 9192"/>
              <a:gd name="connsiteY8" fmla="*/ 1060 h 10000"/>
              <a:gd name="connsiteX9" fmla="*/ 4812 w 9192"/>
              <a:gd name="connsiteY9" fmla="*/ 1862 h 10000"/>
              <a:gd name="connsiteX10" fmla="*/ 869 w 9192"/>
              <a:gd name="connsiteY10" fmla="*/ 2410 h 10000"/>
              <a:gd name="connsiteX11" fmla="*/ 4604 w 9192"/>
              <a:gd name="connsiteY11" fmla="*/ 3000 h 10000"/>
              <a:gd name="connsiteX12" fmla="*/ 4604 w 9192"/>
              <a:gd name="connsiteY12" fmla="*/ 3802 h 10000"/>
              <a:gd name="connsiteX13" fmla="*/ 4786 w 9192"/>
              <a:gd name="connsiteY13" fmla="*/ 4505 h 10000"/>
              <a:gd name="connsiteX14" fmla="*/ 0 w 9192"/>
              <a:gd name="connsiteY14" fmla="*/ 4538 h 10000"/>
              <a:gd name="connsiteX15" fmla="*/ 4812 w 9192"/>
              <a:gd name="connsiteY15" fmla="*/ 5066 h 10000"/>
              <a:gd name="connsiteX16" fmla="*/ 5019 w 9192"/>
              <a:gd name="connsiteY16" fmla="*/ 5066 h 10000"/>
              <a:gd name="connsiteX17" fmla="*/ 7717 w 9192"/>
              <a:gd name="connsiteY17" fmla="*/ 10000 h 10000"/>
              <a:gd name="connsiteX18" fmla="*/ 8755 w 9192"/>
              <a:gd name="connsiteY18" fmla="*/ 9958 h 10000"/>
              <a:gd name="connsiteX19" fmla="*/ 6057 w 9192"/>
              <a:gd name="connsiteY19" fmla="*/ 5066 h 10000"/>
              <a:gd name="connsiteX20" fmla="*/ 9123 w 9192"/>
              <a:gd name="connsiteY20" fmla="*/ 4587 h 10000"/>
              <a:gd name="connsiteX21" fmla="*/ 5641 w 9192"/>
              <a:gd name="connsiteY21" fmla="*/ 4467 h 10000"/>
              <a:gd name="connsiteX0" fmla="*/ 6137 w 10000"/>
              <a:gd name="connsiteY0" fmla="*/ 4467 h 10000"/>
              <a:gd name="connsiteX1" fmla="*/ 6137 w 10000"/>
              <a:gd name="connsiteY1" fmla="*/ 3000 h 10000"/>
              <a:gd name="connsiteX2" fmla="*/ 9976 w 10000"/>
              <a:gd name="connsiteY2" fmla="*/ 2452 h 10000"/>
              <a:gd name="connsiteX3" fmla="*/ 6363 w 10000"/>
              <a:gd name="connsiteY3" fmla="*/ 1862 h 10000"/>
              <a:gd name="connsiteX4" fmla="*/ 6589 w 10000"/>
              <a:gd name="connsiteY4" fmla="*/ 1102 h 10000"/>
              <a:gd name="connsiteX5" fmla="*/ 9976 w 10000"/>
              <a:gd name="connsiteY5" fmla="*/ 638 h 10000"/>
              <a:gd name="connsiteX6" fmla="*/ 7041 w 10000"/>
              <a:gd name="connsiteY6" fmla="*/ 6 h 10000"/>
              <a:gd name="connsiteX7" fmla="*/ 3202 w 10000"/>
              <a:gd name="connsiteY7" fmla="*/ 470 h 10000"/>
              <a:gd name="connsiteX8" fmla="*/ 5686 w 10000"/>
              <a:gd name="connsiteY8" fmla="*/ 1060 h 10000"/>
              <a:gd name="connsiteX9" fmla="*/ 5235 w 10000"/>
              <a:gd name="connsiteY9" fmla="*/ 1862 h 10000"/>
              <a:gd name="connsiteX10" fmla="*/ 945 w 10000"/>
              <a:gd name="connsiteY10" fmla="*/ 2410 h 10000"/>
              <a:gd name="connsiteX11" fmla="*/ 5009 w 10000"/>
              <a:gd name="connsiteY11" fmla="*/ 3000 h 10000"/>
              <a:gd name="connsiteX12" fmla="*/ 5009 w 10000"/>
              <a:gd name="connsiteY12" fmla="*/ 3802 h 10000"/>
              <a:gd name="connsiteX13" fmla="*/ 5207 w 10000"/>
              <a:gd name="connsiteY13" fmla="*/ 4505 h 10000"/>
              <a:gd name="connsiteX14" fmla="*/ 0 w 10000"/>
              <a:gd name="connsiteY14" fmla="*/ 4538 h 10000"/>
              <a:gd name="connsiteX15" fmla="*/ 5235 w 10000"/>
              <a:gd name="connsiteY15" fmla="*/ 5066 h 10000"/>
              <a:gd name="connsiteX16" fmla="*/ 5460 w 10000"/>
              <a:gd name="connsiteY16" fmla="*/ 5066 h 10000"/>
              <a:gd name="connsiteX17" fmla="*/ 8395 w 10000"/>
              <a:gd name="connsiteY17" fmla="*/ 10000 h 10000"/>
              <a:gd name="connsiteX18" fmla="*/ 9525 w 10000"/>
              <a:gd name="connsiteY18" fmla="*/ 9958 h 10000"/>
              <a:gd name="connsiteX19" fmla="*/ 6589 w 10000"/>
              <a:gd name="connsiteY19" fmla="*/ 5066 h 10000"/>
              <a:gd name="connsiteX20" fmla="*/ 9925 w 10000"/>
              <a:gd name="connsiteY20" fmla="*/ 4587 h 10000"/>
              <a:gd name="connsiteX21" fmla="*/ 6137 w 10000"/>
              <a:gd name="connsiteY21" fmla="*/ 4467 h 10000"/>
              <a:gd name="connsiteX0" fmla="*/ 5192 w 9055"/>
              <a:gd name="connsiteY0" fmla="*/ 4467 h 10000"/>
              <a:gd name="connsiteX1" fmla="*/ 5192 w 9055"/>
              <a:gd name="connsiteY1" fmla="*/ 3000 h 10000"/>
              <a:gd name="connsiteX2" fmla="*/ 9031 w 9055"/>
              <a:gd name="connsiteY2" fmla="*/ 2452 h 10000"/>
              <a:gd name="connsiteX3" fmla="*/ 5418 w 9055"/>
              <a:gd name="connsiteY3" fmla="*/ 1862 h 10000"/>
              <a:gd name="connsiteX4" fmla="*/ 5644 w 9055"/>
              <a:gd name="connsiteY4" fmla="*/ 1102 h 10000"/>
              <a:gd name="connsiteX5" fmla="*/ 9031 w 9055"/>
              <a:gd name="connsiteY5" fmla="*/ 638 h 10000"/>
              <a:gd name="connsiteX6" fmla="*/ 6096 w 9055"/>
              <a:gd name="connsiteY6" fmla="*/ 6 h 10000"/>
              <a:gd name="connsiteX7" fmla="*/ 2257 w 9055"/>
              <a:gd name="connsiteY7" fmla="*/ 470 h 10000"/>
              <a:gd name="connsiteX8" fmla="*/ 4741 w 9055"/>
              <a:gd name="connsiteY8" fmla="*/ 1060 h 10000"/>
              <a:gd name="connsiteX9" fmla="*/ 4290 w 9055"/>
              <a:gd name="connsiteY9" fmla="*/ 1862 h 10000"/>
              <a:gd name="connsiteX10" fmla="*/ 0 w 9055"/>
              <a:gd name="connsiteY10" fmla="*/ 2410 h 10000"/>
              <a:gd name="connsiteX11" fmla="*/ 4064 w 9055"/>
              <a:gd name="connsiteY11" fmla="*/ 3000 h 10000"/>
              <a:gd name="connsiteX12" fmla="*/ 4064 w 9055"/>
              <a:gd name="connsiteY12" fmla="*/ 3802 h 10000"/>
              <a:gd name="connsiteX13" fmla="*/ 4262 w 9055"/>
              <a:gd name="connsiteY13" fmla="*/ 4505 h 10000"/>
              <a:gd name="connsiteX14" fmla="*/ 327 w 9055"/>
              <a:gd name="connsiteY14" fmla="*/ 4558 h 10000"/>
              <a:gd name="connsiteX15" fmla="*/ 4290 w 9055"/>
              <a:gd name="connsiteY15" fmla="*/ 5066 h 10000"/>
              <a:gd name="connsiteX16" fmla="*/ 4515 w 9055"/>
              <a:gd name="connsiteY16" fmla="*/ 5066 h 10000"/>
              <a:gd name="connsiteX17" fmla="*/ 7450 w 9055"/>
              <a:gd name="connsiteY17" fmla="*/ 10000 h 10000"/>
              <a:gd name="connsiteX18" fmla="*/ 8580 w 9055"/>
              <a:gd name="connsiteY18" fmla="*/ 9958 h 10000"/>
              <a:gd name="connsiteX19" fmla="*/ 5644 w 9055"/>
              <a:gd name="connsiteY19" fmla="*/ 5066 h 10000"/>
              <a:gd name="connsiteX20" fmla="*/ 8980 w 9055"/>
              <a:gd name="connsiteY20" fmla="*/ 4587 h 10000"/>
              <a:gd name="connsiteX21" fmla="*/ 5192 w 9055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488 w 10000"/>
              <a:gd name="connsiteY12" fmla="*/ 3802 h 10000"/>
              <a:gd name="connsiteX13" fmla="*/ 4707 w 10000"/>
              <a:gd name="connsiteY13" fmla="*/ 4505 h 10000"/>
              <a:gd name="connsiteX14" fmla="*/ 361 w 10000"/>
              <a:gd name="connsiteY14" fmla="*/ 4558 h 10000"/>
              <a:gd name="connsiteX15" fmla="*/ 4738 w 10000"/>
              <a:gd name="connsiteY15" fmla="*/ 5066 h 10000"/>
              <a:gd name="connsiteX16" fmla="*/ 4986 w 10000"/>
              <a:gd name="connsiteY16" fmla="*/ 5066 h 10000"/>
              <a:gd name="connsiteX17" fmla="*/ 8227 w 10000"/>
              <a:gd name="connsiteY17" fmla="*/ 10000 h 10000"/>
              <a:gd name="connsiteX18" fmla="*/ 9475 w 10000"/>
              <a:gd name="connsiteY18" fmla="*/ 9958 h 10000"/>
              <a:gd name="connsiteX19" fmla="*/ 6233 w 10000"/>
              <a:gd name="connsiteY19" fmla="*/ 5066 h 10000"/>
              <a:gd name="connsiteX20" fmla="*/ 9917 w 10000"/>
              <a:gd name="connsiteY20" fmla="*/ 4587 h 10000"/>
              <a:gd name="connsiteX21" fmla="*/ 5734 w 10000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488 w 10000"/>
              <a:gd name="connsiteY12" fmla="*/ 3802 h 10000"/>
              <a:gd name="connsiteX13" fmla="*/ 4707 w 10000"/>
              <a:gd name="connsiteY13" fmla="*/ 4505 h 10000"/>
              <a:gd name="connsiteX14" fmla="*/ 361 w 10000"/>
              <a:gd name="connsiteY14" fmla="*/ 4558 h 10000"/>
              <a:gd name="connsiteX15" fmla="*/ 4738 w 10000"/>
              <a:gd name="connsiteY15" fmla="*/ 5066 h 10000"/>
              <a:gd name="connsiteX16" fmla="*/ 4986 w 10000"/>
              <a:gd name="connsiteY16" fmla="*/ 5066 h 10000"/>
              <a:gd name="connsiteX17" fmla="*/ 8227 w 10000"/>
              <a:gd name="connsiteY17" fmla="*/ 10000 h 10000"/>
              <a:gd name="connsiteX18" fmla="*/ 9475 w 10000"/>
              <a:gd name="connsiteY18" fmla="*/ 9958 h 10000"/>
              <a:gd name="connsiteX19" fmla="*/ 6233 w 10000"/>
              <a:gd name="connsiteY19" fmla="*/ 5066 h 10000"/>
              <a:gd name="connsiteX20" fmla="*/ 9917 w 10000"/>
              <a:gd name="connsiteY20" fmla="*/ 4587 h 10000"/>
              <a:gd name="connsiteX21" fmla="*/ 5734 w 10000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3933 w 10000"/>
              <a:gd name="connsiteY15" fmla="*/ 5359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7017 w 11283"/>
              <a:gd name="connsiteY0" fmla="*/ 4467 h 10000"/>
              <a:gd name="connsiteX1" fmla="*/ 7017 w 11283"/>
              <a:gd name="connsiteY1" fmla="*/ 3000 h 10000"/>
              <a:gd name="connsiteX2" fmla="*/ 11256 w 11283"/>
              <a:gd name="connsiteY2" fmla="*/ 2452 h 10000"/>
              <a:gd name="connsiteX3" fmla="*/ 7266 w 11283"/>
              <a:gd name="connsiteY3" fmla="*/ 1862 h 10000"/>
              <a:gd name="connsiteX4" fmla="*/ 7516 w 11283"/>
              <a:gd name="connsiteY4" fmla="*/ 1102 h 10000"/>
              <a:gd name="connsiteX5" fmla="*/ 11256 w 11283"/>
              <a:gd name="connsiteY5" fmla="*/ 638 h 10000"/>
              <a:gd name="connsiteX6" fmla="*/ 8015 w 11283"/>
              <a:gd name="connsiteY6" fmla="*/ 6 h 10000"/>
              <a:gd name="connsiteX7" fmla="*/ 3776 w 11283"/>
              <a:gd name="connsiteY7" fmla="*/ 470 h 10000"/>
              <a:gd name="connsiteX8" fmla="*/ 6519 w 11283"/>
              <a:gd name="connsiteY8" fmla="*/ 1060 h 10000"/>
              <a:gd name="connsiteX9" fmla="*/ 6021 w 11283"/>
              <a:gd name="connsiteY9" fmla="*/ 1862 h 10000"/>
              <a:gd name="connsiteX10" fmla="*/ 1283 w 11283"/>
              <a:gd name="connsiteY10" fmla="*/ 2410 h 10000"/>
              <a:gd name="connsiteX11" fmla="*/ 5771 w 11283"/>
              <a:gd name="connsiteY11" fmla="*/ 3000 h 10000"/>
              <a:gd name="connsiteX12" fmla="*/ 5990 w 11283"/>
              <a:gd name="connsiteY12" fmla="*/ 4505 h 10000"/>
              <a:gd name="connsiteX13" fmla="*/ 1644 w 11283"/>
              <a:gd name="connsiteY13" fmla="*/ 4558 h 10000"/>
              <a:gd name="connsiteX14" fmla="*/ 168 w 11283"/>
              <a:gd name="connsiteY14" fmla="*/ 5105 h 10000"/>
              <a:gd name="connsiteX15" fmla="*/ 5216 w 11283"/>
              <a:gd name="connsiteY15" fmla="*/ 5359 h 10000"/>
              <a:gd name="connsiteX16" fmla="*/ 9510 w 11283"/>
              <a:gd name="connsiteY16" fmla="*/ 10000 h 10000"/>
              <a:gd name="connsiteX17" fmla="*/ 10758 w 11283"/>
              <a:gd name="connsiteY17" fmla="*/ 9958 h 10000"/>
              <a:gd name="connsiteX18" fmla="*/ 7516 w 11283"/>
              <a:gd name="connsiteY18" fmla="*/ 5066 h 10000"/>
              <a:gd name="connsiteX19" fmla="*/ 11200 w 11283"/>
              <a:gd name="connsiteY19" fmla="*/ 4587 h 10000"/>
              <a:gd name="connsiteX20" fmla="*/ 7017 w 11283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3933 w 10000"/>
              <a:gd name="connsiteY14" fmla="*/ 5359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481 w 9747"/>
              <a:gd name="connsiteY0" fmla="*/ 4565 h 10000"/>
              <a:gd name="connsiteX1" fmla="*/ 5481 w 9747"/>
              <a:gd name="connsiteY1" fmla="*/ 3000 h 10000"/>
              <a:gd name="connsiteX2" fmla="*/ 9720 w 9747"/>
              <a:gd name="connsiteY2" fmla="*/ 2452 h 10000"/>
              <a:gd name="connsiteX3" fmla="*/ 5730 w 9747"/>
              <a:gd name="connsiteY3" fmla="*/ 1862 h 10000"/>
              <a:gd name="connsiteX4" fmla="*/ 5980 w 9747"/>
              <a:gd name="connsiteY4" fmla="*/ 1102 h 10000"/>
              <a:gd name="connsiteX5" fmla="*/ 9720 w 9747"/>
              <a:gd name="connsiteY5" fmla="*/ 638 h 10000"/>
              <a:gd name="connsiteX6" fmla="*/ 6479 w 9747"/>
              <a:gd name="connsiteY6" fmla="*/ 6 h 10000"/>
              <a:gd name="connsiteX7" fmla="*/ 2240 w 9747"/>
              <a:gd name="connsiteY7" fmla="*/ 470 h 10000"/>
              <a:gd name="connsiteX8" fmla="*/ 4983 w 9747"/>
              <a:gd name="connsiteY8" fmla="*/ 1060 h 10000"/>
              <a:gd name="connsiteX9" fmla="*/ 4485 w 9747"/>
              <a:gd name="connsiteY9" fmla="*/ 1862 h 10000"/>
              <a:gd name="connsiteX10" fmla="*/ 4235 w 9747"/>
              <a:gd name="connsiteY10" fmla="*/ 3000 h 10000"/>
              <a:gd name="connsiteX11" fmla="*/ 4571 w 9747"/>
              <a:gd name="connsiteY11" fmla="*/ 4642 h 10000"/>
              <a:gd name="connsiteX12" fmla="*/ 108 w 9747"/>
              <a:gd name="connsiteY12" fmla="*/ 4558 h 10000"/>
              <a:gd name="connsiteX13" fmla="*/ 3914 w 9747"/>
              <a:gd name="connsiteY13" fmla="*/ 5105 h 10000"/>
              <a:gd name="connsiteX14" fmla="*/ 7974 w 9747"/>
              <a:gd name="connsiteY14" fmla="*/ 10000 h 10000"/>
              <a:gd name="connsiteX15" fmla="*/ 9222 w 9747"/>
              <a:gd name="connsiteY15" fmla="*/ 9958 h 10000"/>
              <a:gd name="connsiteX16" fmla="*/ 5980 w 9747"/>
              <a:gd name="connsiteY16" fmla="*/ 5066 h 10000"/>
              <a:gd name="connsiteX17" fmla="*/ 9664 w 9747"/>
              <a:gd name="connsiteY17" fmla="*/ 4587 h 10000"/>
              <a:gd name="connsiteX18" fmla="*/ 5481 w 9747"/>
              <a:gd name="connsiteY18" fmla="*/ 4565 h 10000"/>
              <a:gd name="connsiteX0" fmla="*/ 5623 w 10000"/>
              <a:gd name="connsiteY0" fmla="*/ 4565 h 10000"/>
              <a:gd name="connsiteX1" fmla="*/ 5623 w 10000"/>
              <a:gd name="connsiteY1" fmla="*/ 3000 h 10000"/>
              <a:gd name="connsiteX2" fmla="*/ 5879 w 10000"/>
              <a:gd name="connsiteY2" fmla="*/ 1862 h 10000"/>
              <a:gd name="connsiteX3" fmla="*/ 6135 w 10000"/>
              <a:gd name="connsiteY3" fmla="*/ 1102 h 10000"/>
              <a:gd name="connsiteX4" fmla="*/ 9972 w 10000"/>
              <a:gd name="connsiteY4" fmla="*/ 638 h 10000"/>
              <a:gd name="connsiteX5" fmla="*/ 6647 w 10000"/>
              <a:gd name="connsiteY5" fmla="*/ 6 h 10000"/>
              <a:gd name="connsiteX6" fmla="*/ 2298 w 10000"/>
              <a:gd name="connsiteY6" fmla="*/ 470 h 10000"/>
              <a:gd name="connsiteX7" fmla="*/ 5112 w 10000"/>
              <a:gd name="connsiteY7" fmla="*/ 1060 h 10000"/>
              <a:gd name="connsiteX8" fmla="*/ 4601 w 10000"/>
              <a:gd name="connsiteY8" fmla="*/ 1862 h 10000"/>
              <a:gd name="connsiteX9" fmla="*/ 4345 w 10000"/>
              <a:gd name="connsiteY9" fmla="*/ 3000 h 10000"/>
              <a:gd name="connsiteX10" fmla="*/ 4690 w 10000"/>
              <a:gd name="connsiteY10" fmla="*/ 4642 h 10000"/>
              <a:gd name="connsiteX11" fmla="*/ 111 w 10000"/>
              <a:gd name="connsiteY11" fmla="*/ 4558 h 10000"/>
              <a:gd name="connsiteX12" fmla="*/ 4016 w 10000"/>
              <a:gd name="connsiteY12" fmla="*/ 5105 h 10000"/>
              <a:gd name="connsiteX13" fmla="*/ 8181 w 10000"/>
              <a:gd name="connsiteY13" fmla="*/ 10000 h 10000"/>
              <a:gd name="connsiteX14" fmla="*/ 9461 w 10000"/>
              <a:gd name="connsiteY14" fmla="*/ 9958 h 10000"/>
              <a:gd name="connsiteX15" fmla="*/ 6135 w 10000"/>
              <a:gd name="connsiteY15" fmla="*/ 5066 h 10000"/>
              <a:gd name="connsiteX16" fmla="*/ 9915 w 10000"/>
              <a:gd name="connsiteY16" fmla="*/ 4587 h 10000"/>
              <a:gd name="connsiteX17" fmla="*/ 5623 w 10000"/>
              <a:gd name="connsiteY17" fmla="*/ 4565 h 10000"/>
              <a:gd name="connsiteX0" fmla="*/ 5623 w 10000"/>
              <a:gd name="connsiteY0" fmla="*/ 4565 h 10000"/>
              <a:gd name="connsiteX1" fmla="*/ 5623 w 10000"/>
              <a:gd name="connsiteY1" fmla="*/ 3000 h 10000"/>
              <a:gd name="connsiteX2" fmla="*/ 5879 w 10000"/>
              <a:gd name="connsiteY2" fmla="*/ 1862 h 10000"/>
              <a:gd name="connsiteX3" fmla="*/ 6135 w 10000"/>
              <a:gd name="connsiteY3" fmla="*/ 1102 h 10000"/>
              <a:gd name="connsiteX4" fmla="*/ 9972 w 10000"/>
              <a:gd name="connsiteY4" fmla="*/ 638 h 10000"/>
              <a:gd name="connsiteX5" fmla="*/ 6647 w 10000"/>
              <a:gd name="connsiteY5" fmla="*/ 6 h 10000"/>
              <a:gd name="connsiteX6" fmla="*/ 2298 w 10000"/>
              <a:gd name="connsiteY6" fmla="*/ 470 h 10000"/>
              <a:gd name="connsiteX7" fmla="*/ 5112 w 10000"/>
              <a:gd name="connsiteY7" fmla="*/ 1060 h 10000"/>
              <a:gd name="connsiteX8" fmla="*/ 4601 w 10000"/>
              <a:gd name="connsiteY8" fmla="*/ 1862 h 10000"/>
              <a:gd name="connsiteX9" fmla="*/ 4690 w 10000"/>
              <a:gd name="connsiteY9" fmla="*/ 4642 h 10000"/>
              <a:gd name="connsiteX10" fmla="*/ 111 w 10000"/>
              <a:gd name="connsiteY10" fmla="*/ 4558 h 10000"/>
              <a:gd name="connsiteX11" fmla="*/ 4016 w 10000"/>
              <a:gd name="connsiteY11" fmla="*/ 5105 h 10000"/>
              <a:gd name="connsiteX12" fmla="*/ 8181 w 10000"/>
              <a:gd name="connsiteY12" fmla="*/ 10000 h 10000"/>
              <a:gd name="connsiteX13" fmla="*/ 9461 w 10000"/>
              <a:gd name="connsiteY13" fmla="*/ 9958 h 10000"/>
              <a:gd name="connsiteX14" fmla="*/ 6135 w 10000"/>
              <a:gd name="connsiteY14" fmla="*/ 5066 h 10000"/>
              <a:gd name="connsiteX15" fmla="*/ 9915 w 10000"/>
              <a:gd name="connsiteY15" fmla="*/ 4587 h 10000"/>
              <a:gd name="connsiteX16" fmla="*/ 5623 w 10000"/>
              <a:gd name="connsiteY16" fmla="*/ 4565 h 10000"/>
              <a:gd name="connsiteX0" fmla="*/ 5623 w 10000"/>
              <a:gd name="connsiteY0" fmla="*/ 4565 h 10000"/>
              <a:gd name="connsiteX1" fmla="*/ 5879 w 10000"/>
              <a:gd name="connsiteY1" fmla="*/ 1862 h 10000"/>
              <a:gd name="connsiteX2" fmla="*/ 6135 w 10000"/>
              <a:gd name="connsiteY2" fmla="*/ 1102 h 10000"/>
              <a:gd name="connsiteX3" fmla="*/ 9972 w 10000"/>
              <a:gd name="connsiteY3" fmla="*/ 638 h 10000"/>
              <a:gd name="connsiteX4" fmla="*/ 6647 w 10000"/>
              <a:gd name="connsiteY4" fmla="*/ 6 h 10000"/>
              <a:gd name="connsiteX5" fmla="*/ 2298 w 10000"/>
              <a:gd name="connsiteY5" fmla="*/ 470 h 10000"/>
              <a:gd name="connsiteX6" fmla="*/ 5112 w 10000"/>
              <a:gd name="connsiteY6" fmla="*/ 1060 h 10000"/>
              <a:gd name="connsiteX7" fmla="*/ 4601 w 10000"/>
              <a:gd name="connsiteY7" fmla="*/ 1862 h 10000"/>
              <a:gd name="connsiteX8" fmla="*/ 4690 w 10000"/>
              <a:gd name="connsiteY8" fmla="*/ 4642 h 10000"/>
              <a:gd name="connsiteX9" fmla="*/ 111 w 10000"/>
              <a:gd name="connsiteY9" fmla="*/ 4558 h 10000"/>
              <a:gd name="connsiteX10" fmla="*/ 4016 w 10000"/>
              <a:gd name="connsiteY10" fmla="*/ 5105 h 10000"/>
              <a:gd name="connsiteX11" fmla="*/ 8181 w 10000"/>
              <a:gd name="connsiteY11" fmla="*/ 10000 h 10000"/>
              <a:gd name="connsiteX12" fmla="*/ 9461 w 10000"/>
              <a:gd name="connsiteY12" fmla="*/ 9958 h 10000"/>
              <a:gd name="connsiteX13" fmla="*/ 6135 w 10000"/>
              <a:gd name="connsiteY13" fmla="*/ 5066 h 10000"/>
              <a:gd name="connsiteX14" fmla="*/ 9915 w 10000"/>
              <a:gd name="connsiteY14" fmla="*/ 4587 h 10000"/>
              <a:gd name="connsiteX15" fmla="*/ 5623 w 10000"/>
              <a:gd name="connsiteY15" fmla="*/ 4565 h 10000"/>
              <a:gd name="connsiteX0" fmla="*/ 5623 w 10000"/>
              <a:gd name="connsiteY0" fmla="*/ 4565 h 10000"/>
              <a:gd name="connsiteX1" fmla="*/ 5879 w 10000"/>
              <a:gd name="connsiteY1" fmla="*/ 1862 h 10000"/>
              <a:gd name="connsiteX2" fmla="*/ 6135 w 10000"/>
              <a:gd name="connsiteY2" fmla="*/ 1102 h 10000"/>
              <a:gd name="connsiteX3" fmla="*/ 9972 w 10000"/>
              <a:gd name="connsiteY3" fmla="*/ 638 h 10000"/>
              <a:gd name="connsiteX4" fmla="*/ 6647 w 10000"/>
              <a:gd name="connsiteY4" fmla="*/ 6 h 10000"/>
              <a:gd name="connsiteX5" fmla="*/ 2298 w 10000"/>
              <a:gd name="connsiteY5" fmla="*/ 470 h 10000"/>
              <a:gd name="connsiteX6" fmla="*/ 4601 w 10000"/>
              <a:gd name="connsiteY6" fmla="*/ 1862 h 10000"/>
              <a:gd name="connsiteX7" fmla="*/ 4690 w 10000"/>
              <a:gd name="connsiteY7" fmla="*/ 4642 h 10000"/>
              <a:gd name="connsiteX8" fmla="*/ 111 w 10000"/>
              <a:gd name="connsiteY8" fmla="*/ 4558 h 10000"/>
              <a:gd name="connsiteX9" fmla="*/ 4016 w 10000"/>
              <a:gd name="connsiteY9" fmla="*/ 5105 h 10000"/>
              <a:gd name="connsiteX10" fmla="*/ 8181 w 10000"/>
              <a:gd name="connsiteY10" fmla="*/ 10000 h 10000"/>
              <a:gd name="connsiteX11" fmla="*/ 9461 w 10000"/>
              <a:gd name="connsiteY11" fmla="*/ 9958 h 10000"/>
              <a:gd name="connsiteX12" fmla="*/ 6135 w 10000"/>
              <a:gd name="connsiteY12" fmla="*/ 5066 h 10000"/>
              <a:gd name="connsiteX13" fmla="*/ 9915 w 10000"/>
              <a:gd name="connsiteY13" fmla="*/ 4587 h 10000"/>
              <a:gd name="connsiteX14" fmla="*/ 5623 w 10000"/>
              <a:gd name="connsiteY14" fmla="*/ 4565 h 10000"/>
              <a:gd name="connsiteX0" fmla="*/ 5623 w 9989"/>
              <a:gd name="connsiteY0" fmla="*/ 4603 h 10038"/>
              <a:gd name="connsiteX1" fmla="*/ 5879 w 9989"/>
              <a:gd name="connsiteY1" fmla="*/ 1900 h 10038"/>
              <a:gd name="connsiteX2" fmla="*/ 6135 w 9989"/>
              <a:gd name="connsiteY2" fmla="*/ 1140 h 10038"/>
              <a:gd name="connsiteX3" fmla="*/ 9972 w 9989"/>
              <a:gd name="connsiteY3" fmla="*/ 676 h 10038"/>
              <a:gd name="connsiteX4" fmla="*/ 6647 w 9989"/>
              <a:gd name="connsiteY4" fmla="*/ 44 h 10038"/>
              <a:gd name="connsiteX5" fmla="*/ 4601 w 9989"/>
              <a:gd name="connsiteY5" fmla="*/ 1900 h 10038"/>
              <a:gd name="connsiteX6" fmla="*/ 4690 w 9989"/>
              <a:gd name="connsiteY6" fmla="*/ 4680 h 10038"/>
              <a:gd name="connsiteX7" fmla="*/ 111 w 9989"/>
              <a:gd name="connsiteY7" fmla="*/ 4596 h 10038"/>
              <a:gd name="connsiteX8" fmla="*/ 4016 w 9989"/>
              <a:gd name="connsiteY8" fmla="*/ 5143 h 10038"/>
              <a:gd name="connsiteX9" fmla="*/ 8181 w 9989"/>
              <a:gd name="connsiteY9" fmla="*/ 10038 h 10038"/>
              <a:gd name="connsiteX10" fmla="*/ 9461 w 9989"/>
              <a:gd name="connsiteY10" fmla="*/ 9996 h 10038"/>
              <a:gd name="connsiteX11" fmla="*/ 6135 w 9989"/>
              <a:gd name="connsiteY11" fmla="*/ 5104 h 10038"/>
              <a:gd name="connsiteX12" fmla="*/ 9915 w 9989"/>
              <a:gd name="connsiteY12" fmla="*/ 4625 h 10038"/>
              <a:gd name="connsiteX13" fmla="*/ 5623 w 9989"/>
              <a:gd name="connsiteY13" fmla="*/ 4603 h 10038"/>
              <a:gd name="connsiteX0" fmla="*/ 5629 w 9974"/>
              <a:gd name="connsiteY0" fmla="*/ 4554 h 9968"/>
              <a:gd name="connsiteX1" fmla="*/ 5885 w 9974"/>
              <a:gd name="connsiteY1" fmla="*/ 1861 h 9968"/>
              <a:gd name="connsiteX2" fmla="*/ 6142 w 9974"/>
              <a:gd name="connsiteY2" fmla="*/ 1104 h 9968"/>
              <a:gd name="connsiteX3" fmla="*/ 6654 w 9974"/>
              <a:gd name="connsiteY3" fmla="*/ 12 h 9968"/>
              <a:gd name="connsiteX4" fmla="*/ 4606 w 9974"/>
              <a:gd name="connsiteY4" fmla="*/ 1861 h 9968"/>
              <a:gd name="connsiteX5" fmla="*/ 4695 w 9974"/>
              <a:gd name="connsiteY5" fmla="*/ 4630 h 9968"/>
              <a:gd name="connsiteX6" fmla="*/ 111 w 9974"/>
              <a:gd name="connsiteY6" fmla="*/ 4547 h 9968"/>
              <a:gd name="connsiteX7" fmla="*/ 4020 w 9974"/>
              <a:gd name="connsiteY7" fmla="*/ 5092 h 9968"/>
              <a:gd name="connsiteX8" fmla="*/ 8190 w 9974"/>
              <a:gd name="connsiteY8" fmla="*/ 9968 h 9968"/>
              <a:gd name="connsiteX9" fmla="*/ 9471 w 9974"/>
              <a:gd name="connsiteY9" fmla="*/ 9926 h 9968"/>
              <a:gd name="connsiteX10" fmla="*/ 6142 w 9974"/>
              <a:gd name="connsiteY10" fmla="*/ 5053 h 9968"/>
              <a:gd name="connsiteX11" fmla="*/ 9926 w 9974"/>
              <a:gd name="connsiteY11" fmla="*/ 4575 h 9968"/>
              <a:gd name="connsiteX12" fmla="*/ 5629 w 9974"/>
              <a:gd name="connsiteY12" fmla="*/ 4554 h 9968"/>
              <a:gd name="connsiteX0" fmla="*/ 5644 w 10000"/>
              <a:gd name="connsiteY0" fmla="*/ 3461 h 8892"/>
              <a:gd name="connsiteX1" fmla="*/ 5900 w 10000"/>
              <a:gd name="connsiteY1" fmla="*/ 759 h 8892"/>
              <a:gd name="connsiteX2" fmla="*/ 6158 w 10000"/>
              <a:gd name="connsiteY2" fmla="*/ 0 h 8892"/>
              <a:gd name="connsiteX3" fmla="*/ 4618 w 10000"/>
              <a:gd name="connsiteY3" fmla="*/ 759 h 8892"/>
              <a:gd name="connsiteX4" fmla="*/ 4707 w 10000"/>
              <a:gd name="connsiteY4" fmla="*/ 3537 h 8892"/>
              <a:gd name="connsiteX5" fmla="*/ 111 w 10000"/>
              <a:gd name="connsiteY5" fmla="*/ 3454 h 8892"/>
              <a:gd name="connsiteX6" fmla="*/ 4030 w 10000"/>
              <a:gd name="connsiteY6" fmla="*/ 4000 h 8892"/>
              <a:gd name="connsiteX7" fmla="*/ 8211 w 10000"/>
              <a:gd name="connsiteY7" fmla="*/ 8892 h 8892"/>
              <a:gd name="connsiteX8" fmla="*/ 9496 w 10000"/>
              <a:gd name="connsiteY8" fmla="*/ 8850 h 8892"/>
              <a:gd name="connsiteX9" fmla="*/ 6158 w 10000"/>
              <a:gd name="connsiteY9" fmla="*/ 3961 h 8892"/>
              <a:gd name="connsiteX10" fmla="*/ 9952 w 10000"/>
              <a:gd name="connsiteY10" fmla="*/ 3482 h 8892"/>
              <a:gd name="connsiteX11" fmla="*/ 5644 w 10000"/>
              <a:gd name="connsiteY11" fmla="*/ 3461 h 8892"/>
              <a:gd name="connsiteX0" fmla="*/ 5644 w 10000"/>
              <a:gd name="connsiteY0" fmla="*/ 3424 h 9532"/>
              <a:gd name="connsiteX1" fmla="*/ 5900 w 10000"/>
              <a:gd name="connsiteY1" fmla="*/ 386 h 9532"/>
              <a:gd name="connsiteX2" fmla="*/ 4618 w 10000"/>
              <a:gd name="connsiteY2" fmla="*/ 386 h 9532"/>
              <a:gd name="connsiteX3" fmla="*/ 4707 w 10000"/>
              <a:gd name="connsiteY3" fmla="*/ 3510 h 9532"/>
              <a:gd name="connsiteX4" fmla="*/ 111 w 10000"/>
              <a:gd name="connsiteY4" fmla="*/ 3416 h 9532"/>
              <a:gd name="connsiteX5" fmla="*/ 4030 w 10000"/>
              <a:gd name="connsiteY5" fmla="*/ 4030 h 9532"/>
              <a:gd name="connsiteX6" fmla="*/ 8211 w 10000"/>
              <a:gd name="connsiteY6" fmla="*/ 9532 h 9532"/>
              <a:gd name="connsiteX7" fmla="*/ 9496 w 10000"/>
              <a:gd name="connsiteY7" fmla="*/ 9485 h 9532"/>
              <a:gd name="connsiteX8" fmla="*/ 6158 w 10000"/>
              <a:gd name="connsiteY8" fmla="*/ 3987 h 9532"/>
              <a:gd name="connsiteX9" fmla="*/ 9952 w 10000"/>
              <a:gd name="connsiteY9" fmla="*/ 3448 h 9532"/>
              <a:gd name="connsiteX10" fmla="*/ 5644 w 10000"/>
              <a:gd name="connsiteY10" fmla="*/ 3424 h 9532"/>
              <a:gd name="connsiteX0" fmla="*/ 9952 w 9952"/>
              <a:gd name="connsiteY0" fmla="*/ 3617 h 10000"/>
              <a:gd name="connsiteX1" fmla="*/ 5900 w 9952"/>
              <a:gd name="connsiteY1" fmla="*/ 405 h 10000"/>
              <a:gd name="connsiteX2" fmla="*/ 4618 w 9952"/>
              <a:gd name="connsiteY2" fmla="*/ 405 h 10000"/>
              <a:gd name="connsiteX3" fmla="*/ 4707 w 9952"/>
              <a:gd name="connsiteY3" fmla="*/ 3682 h 10000"/>
              <a:gd name="connsiteX4" fmla="*/ 111 w 9952"/>
              <a:gd name="connsiteY4" fmla="*/ 3584 h 10000"/>
              <a:gd name="connsiteX5" fmla="*/ 4030 w 9952"/>
              <a:gd name="connsiteY5" fmla="*/ 4228 h 10000"/>
              <a:gd name="connsiteX6" fmla="*/ 8211 w 9952"/>
              <a:gd name="connsiteY6" fmla="*/ 10000 h 10000"/>
              <a:gd name="connsiteX7" fmla="*/ 9496 w 9952"/>
              <a:gd name="connsiteY7" fmla="*/ 9951 h 10000"/>
              <a:gd name="connsiteX8" fmla="*/ 6158 w 9952"/>
              <a:gd name="connsiteY8" fmla="*/ 4183 h 10000"/>
              <a:gd name="connsiteX9" fmla="*/ 9952 w 9952"/>
              <a:gd name="connsiteY9" fmla="*/ 3617 h 10000"/>
              <a:gd name="connsiteX0" fmla="*/ 10000 w 10000"/>
              <a:gd name="connsiteY0" fmla="*/ 3612 h 9995"/>
              <a:gd name="connsiteX1" fmla="*/ 5928 w 10000"/>
              <a:gd name="connsiteY1" fmla="*/ 400 h 9995"/>
              <a:gd name="connsiteX2" fmla="*/ 4640 w 10000"/>
              <a:gd name="connsiteY2" fmla="*/ 400 h 9995"/>
              <a:gd name="connsiteX3" fmla="*/ 112 w 10000"/>
              <a:gd name="connsiteY3" fmla="*/ 3579 h 9995"/>
              <a:gd name="connsiteX4" fmla="*/ 4049 w 10000"/>
              <a:gd name="connsiteY4" fmla="*/ 4223 h 9995"/>
              <a:gd name="connsiteX5" fmla="*/ 8251 w 10000"/>
              <a:gd name="connsiteY5" fmla="*/ 9995 h 9995"/>
              <a:gd name="connsiteX6" fmla="*/ 9542 w 10000"/>
              <a:gd name="connsiteY6" fmla="*/ 9946 h 9995"/>
              <a:gd name="connsiteX7" fmla="*/ 6188 w 10000"/>
              <a:gd name="connsiteY7" fmla="*/ 4178 h 9995"/>
              <a:gd name="connsiteX8" fmla="*/ 10000 w 10000"/>
              <a:gd name="connsiteY8" fmla="*/ 3612 h 9995"/>
              <a:gd name="connsiteX0" fmla="*/ 10000 w 10224"/>
              <a:gd name="connsiteY0" fmla="*/ 3614 h 10433"/>
              <a:gd name="connsiteX1" fmla="*/ 5928 w 10224"/>
              <a:gd name="connsiteY1" fmla="*/ 400 h 10433"/>
              <a:gd name="connsiteX2" fmla="*/ 4640 w 10224"/>
              <a:gd name="connsiteY2" fmla="*/ 400 h 10433"/>
              <a:gd name="connsiteX3" fmla="*/ 112 w 10224"/>
              <a:gd name="connsiteY3" fmla="*/ 3581 h 10433"/>
              <a:gd name="connsiteX4" fmla="*/ 4049 w 10224"/>
              <a:gd name="connsiteY4" fmla="*/ 4225 h 10433"/>
              <a:gd name="connsiteX5" fmla="*/ 8251 w 10224"/>
              <a:gd name="connsiteY5" fmla="*/ 10000 h 10433"/>
              <a:gd name="connsiteX6" fmla="*/ 9542 w 10224"/>
              <a:gd name="connsiteY6" fmla="*/ 9951 h 10433"/>
              <a:gd name="connsiteX7" fmla="*/ 10000 w 10224"/>
              <a:gd name="connsiteY7" fmla="*/ 3614 h 10433"/>
              <a:gd name="connsiteX0" fmla="*/ 9888 w 10112"/>
              <a:gd name="connsiteY0" fmla="*/ 3614 h 10773"/>
              <a:gd name="connsiteX1" fmla="*/ 5816 w 10112"/>
              <a:gd name="connsiteY1" fmla="*/ 400 h 10773"/>
              <a:gd name="connsiteX2" fmla="*/ 4528 w 10112"/>
              <a:gd name="connsiteY2" fmla="*/ 400 h 10773"/>
              <a:gd name="connsiteX3" fmla="*/ 0 w 10112"/>
              <a:gd name="connsiteY3" fmla="*/ 3581 h 10773"/>
              <a:gd name="connsiteX4" fmla="*/ 8139 w 10112"/>
              <a:gd name="connsiteY4" fmla="*/ 10000 h 10773"/>
              <a:gd name="connsiteX5" fmla="*/ 9430 w 10112"/>
              <a:gd name="connsiteY5" fmla="*/ 9951 h 10773"/>
              <a:gd name="connsiteX6" fmla="*/ 9888 w 10112"/>
              <a:gd name="connsiteY6" fmla="*/ 3614 h 10773"/>
              <a:gd name="connsiteX0" fmla="*/ 10124 w 10348"/>
              <a:gd name="connsiteY0" fmla="*/ 5492 h 12651"/>
              <a:gd name="connsiteX1" fmla="*/ 6052 w 10348"/>
              <a:gd name="connsiteY1" fmla="*/ 2278 h 12651"/>
              <a:gd name="connsiteX2" fmla="*/ 2521 w 10348"/>
              <a:gd name="connsiteY2" fmla="*/ 82 h 12651"/>
              <a:gd name="connsiteX3" fmla="*/ 236 w 10348"/>
              <a:gd name="connsiteY3" fmla="*/ 5459 h 12651"/>
              <a:gd name="connsiteX4" fmla="*/ 8375 w 10348"/>
              <a:gd name="connsiteY4" fmla="*/ 11878 h 12651"/>
              <a:gd name="connsiteX5" fmla="*/ 9666 w 10348"/>
              <a:gd name="connsiteY5" fmla="*/ 11829 h 12651"/>
              <a:gd name="connsiteX6" fmla="*/ 10124 w 10348"/>
              <a:gd name="connsiteY6" fmla="*/ 5492 h 12651"/>
              <a:gd name="connsiteX0" fmla="*/ 10124 w 10371"/>
              <a:gd name="connsiteY0" fmla="*/ 5707 h 12866"/>
              <a:gd name="connsiteX1" fmla="*/ 5732 w 10371"/>
              <a:gd name="connsiteY1" fmla="*/ 541 h 12866"/>
              <a:gd name="connsiteX2" fmla="*/ 2521 w 10371"/>
              <a:gd name="connsiteY2" fmla="*/ 297 h 12866"/>
              <a:gd name="connsiteX3" fmla="*/ 236 w 10371"/>
              <a:gd name="connsiteY3" fmla="*/ 5674 h 12866"/>
              <a:gd name="connsiteX4" fmla="*/ 8375 w 10371"/>
              <a:gd name="connsiteY4" fmla="*/ 12093 h 12866"/>
              <a:gd name="connsiteX5" fmla="*/ 9666 w 10371"/>
              <a:gd name="connsiteY5" fmla="*/ 12044 h 12866"/>
              <a:gd name="connsiteX6" fmla="*/ 10124 w 10371"/>
              <a:gd name="connsiteY6" fmla="*/ 5707 h 12866"/>
              <a:gd name="connsiteX0" fmla="*/ 10124 w 10371"/>
              <a:gd name="connsiteY0" fmla="*/ 5410 h 12569"/>
              <a:gd name="connsiteX1" fmla="*/ 5732 w 10371"/>
              <a:gd name="connsiteY1" fmla="*/ 244 h 12569"/>
              <a:gd name="connsiteX2" fmla="*/ 2521 w 10371"/>
              <a:gd name="connsiteY2" fmla="*/ 0 h 12569"/>
              <a:gd name="connsiteX3" fmla="*/ 236 w 10371"/>
              <a:gd name="connsiteY3" fmla="*/ 5377 h 12569"/>
              <a:gd name="connsiteX4" fmla="*/ 8375 w 10371"/>
              <a:gd name="connsiteY4" fmla="*/ 11796 h 12569"/>
              <a:gd name="connsiteX5" fmla="*/ 9666 w 10371"/>
              <a:gd name="connsiteY5" fmla="*/ 11747 h 12569"/>
              <a:gd name="connsiteX6" fmla="*/ 10124 w 10371"/>
              <a:gd name="connsiteY6" fmla="*/ 5410 h 12569"/>
              <a:gd name="connsiteX0" fmla="*/ 7822 w 8069"/>
              <a:gd name="connsiteY0" fmla="*/ 5410 h 12569"/>
              <a:gd name="connsiteX1" fmla="*/ 3430 w 8069"/>
              <a:gd name="connsiteY1" fmla="*/ 244 h 12569"/>
              <a:gd name="connsiteX2" fmla="*/ 219 w 8069"/>
              <a:gd name="connsiteY2" fmla="*/ 0 h 12569"/>
              <a:gd name="connsiteX3" fmla="*/ 2740 w 8069"/>
              <a:gd name="connsiteY3" fmla="*/ 5560 h 12569"/>
              <a:gd name="connsiteX4" fmla="*/ 6073 w 8069"/>
              <a:gd name="connsiteY4" fmla="*/ 11796 h 12569"/>
              <a:gd name="connsiteX5" fmla="*/ 7364 w 8069"/>
              <a:gd name="connsiteY5" fmla="*/ 11747 h 12569"/>
              <a:gd name="connsiteX6" fmla="*/ 7822 w 8069"/>
              <a:gd name="connsiteY6" fmla="*/ 5410 h 12569"/>
              <a:gd name="connsiteX0" fmla="*/ 9694 w 15896"/>
              <a:gd name="connsiteY0" fmla="*/ 4304 h 10024"/>
              <a:gd name="connsiteX1" fmla="*/ 4251 w 15896"/>
              <a:gd name="connsiteY1" fmla="*/ 194 h 10024"/>
              <a:gd name="connsiteX2" fmla="*/ 271 w 15896"/>
              <a:gd name="connsiteY2" fmla="*/ 0 h 10024"/>
              <a:gd name="connsiteX3" fmla="*/ 3396 w 15896"/>
              <a:gd name="connsiteY3" fmla="*/ 4424 h 10024"/>
              <a:gd name="connsiteX4" fmla="*/ 7526 w 15896"/>
              <a:gd name="connsiteY4" fmla="*/ 9385 h 10024"/>
              <a:gd name="connsiteX5" fmla="*/ 15876 w 15896"/>
              <a:gd name="connsiteY5" fmla="*/ 9395 h 10024"/>
              <a:gd name="connsiteX6" fmla="*/ 9694 w 15896"/>
              <a:gd name="connsiteY6" fmla="*/ 4304 h 10024"/>
              <a:gd name="connsiteX0" fmla="*/ 9694 w 15896"/>
              <a:gd name="connsiteY0" fmla="*/ 4304 h 9395"/>
              <a:gd name="connsiteX1" fmla="*/ 4251 w 15896"/>
              <a:gd name="connsiteY1" fmla="*/ 194 h 9395"/>
              <a:gd name="connsiteX2" fmla="*/ 271 w 15896"/>
              <a:gd name="connsiteY2" fmla="*/ 0 h 9395"/>
              <a:gd name="connsiteX3" fmla="*/ 3396 w 15896"/>
              <a:gd name="connsiteY3" fmla="*/ 4424 h 9395"/>
              <a:gd name="connsiteX4" fmla="*/ 7526 w 15896"/>
              <a:gd name="connsiteY4" fmla="*/ 9385 h 9395"/>
              <a:gd name="connsiteX5" fmla="*/ 15876 w 15896"/>
              <a:gd name="connsiteY5" fmla="*/ 9395 h 9395"/>
              <a:gd name="connsiteX6" fmla="*/ 9694 w 15896"/>
              <a:gd name="connsiteY6" fmla="*/ 4304 h 9395"/>
              <a:gd name="connsiteX0" fmla="*/ 6098 w 7287"/>
              <a:gd name="connsiteY0" fmla="*/ 4581 h 10000"/>
              <a:gd name="connsiteX1" fmla="*/ 2674 w 7287"/>
              <a:gd name="connsiteY1" fmla="*/ 206 h 10000"/>
              <a:gd name="connsiteX2" fmla="*/ 170 w 7287"/>
              <a:gd name="connsiteY2" fmla="*/ 0 h 10000"/>
              <a:gd name="connsiteX3" fmla="*/ 2136 w 7287"/>
              <a:gd name="connsiteY3" fmla="*/ 4709 h 10000"/>
              <a:gd name="connsiteX4" fmla="*/ 4735 w 7287"/>
              <a:gd name="connsiteY4" fmla="*/ 9989 h 10000"/>
              <a:gd name="connsiteX5" fmla="*/ 7239 w 7287"/>
              <a:gd name="connsiteY5" fmla="*/ 10000 h 10000"/>
              <a:gd name="connsiteX6" fmla="*/ 6098 w 7287"/>
              <a:gd name="connsiteY6" fmla="*/ 4581 h 10000"/>
              <a:gd name="connsiteX0" fmla="*/ 9934 w 9987"/>
              <a:gd name="connsiteY0" fmla="*/ 10000 h 10722"/>
              <a:gd name="connsiteX1" fmla="*/ 3670 w 9987"/>
              <a:gd name="connsiteY1" fmla="*/ 206 h 10722"/>
              <a:gd name="connsiteX2" fmla="*/ 233 w 9987"/>
              <a:gd name="connsiteY2" fmla="*/ 0 h 10722"/>
              <a:gd name="connsiteX3" fmla="*/ 2931 w 9987"/>
              <a:gd name="connsiteY3" fmla="*/ 4709 h 10722"/>
              <a:gd name="connsiteX4" fmla="*/ 6498 w 9987"/>
              <a:gd name="connsiteY4" fmla="*/ 9989 h 10722"/>
              <a:gd name="connsiteX5" fmla="*/ 9934 w 9987"/>
              <a:gd name="connsiteY5" fmla="*/ 10000 h 10722"/>
              <a:gd name="connsiteX0" fmla="*/ 9714 w 9776"/>
              <a:gd name="connsiteY0" fmla="*/ 9327 h 10474"/>
              <a:gd name="connsiteX1" fmla="*/ 3442 w 9776"/>
              <a:gd name="connsiteY1" fmla="*/ 192 h 10474"/>
              <a:gd name="connsiteX2" fmla="*/ 0 w 9776"/>
              <a:gd name="connsiteY2" fmla="*/ 0 h 10474"/>
              <a:gd name="connsiteX3" fmla="*/ 6273 w 9776"/>
              <a:gd name="connsiteY3" fmla="*/ 9316 h 10474"/>
              <a:gd name="connsiteX4" fmla="*/ 9714 w 9776"/>
              <a:gd name="connsiteY4" fmla="*/ 9327 h 10474"/>
              <a:gd name="connsiteX0" fmla="*/ 9937 w 9937"/>
              <a:gd name="connsiteY0" fmla="*/ 8905 h 8905"/>
              <a:gd name="connsiteX1" fmla="*/ 3521 w 9937"/>
              <a:gd name="connsiteY1" fmla="*/ 183 h 8905"/>
              <a:gd name="connsiteX2" fmla="*/ 0 w 9937"/>
              <a:gd name="connsiteY2" fmla="*/ 0 h 8905"/>
              <a:gd name="connsiteX3" fmla="*/ 6417 w 9937"/>
              <a:gd name="connsiteY3" fmla="*/ 8894 h 8905"/>
              <a:gd name="connsiteX4" fmla="*/ 9937 w 9937"/>
              <a:gd name="connsiteY4" fmla="*/ 8905 h 8905"/>
              <a:gd name="connsiteX0" fmla="*/ 10000 w 10000"/>
              <a:gd name="connsiteY0" fmla="*/ 10000 h 10000"/>
              <a:gd name="connsiteX1" fmla="*/ 3543 w 10000"/>
              <a:gd name="connsiteY1" fmla="*/ 206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10000 w 10000"/>
              <a:gd name="connsiteY0" fmla="*/ 10000 h 10000"/>
              <a:gd name="connsiteX1" fmla="*/ 3543 w 10000"/>
              <a:gd name="connsiteY1" fmla="*/ 206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10000 w 10000"/>
              <a:gd name="connsiteY0" fmla="*/ 10000 h 10000"/>
              <a:gd name="connsiteX1" fmla="*/ 2571 w 10000"/>
              <a:gd name="connsiteY1" fmla="*/ 320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9417 w 9417"/>
              <a:gd name="connsiteY0" fmla="*/ 9787 h 9787"/>
              <a:gd name="connsiteX1" fmla="*/ 1988 w 9417"/>
              <a:gd name="connsiteY1" fmla="*/ 107 h 9787"/>
              <a:gd name="connsiteX2" fmla="*/ 0 w 9417"/>
              <a:gd name="connsiteY2" fmla="*/ 0 h 9787"/>
              <a:gd name="connsiteX3" fmla="*/ 5875 w 9417"/>
              <a:gd name="connsiteY3" fmla="*/ 9775 h 9787"/>
              <a:gd name="connsiteX4" fmla="*/ 9417 w 9417"/>
              <a:gd name="connsiteY4" fmla="*/ 9787 h 9787"/>
              <a:gd name="connsiteX0" fmla="*/ 10000 w 10000"/>
              <a:gd name="connsiteY0" fmla="*/ 10000 h 10000"/>
              <a:gd name="connsiteX1" fmla="*/ 1880 w 10000"/>
              <a:gd name="connsiteY1" fmla="*/ 68 h 10000"/>
              <a:gd name="connsiteX2" fmla="*/ 0 w 10000"/>
              <a:gd name="connsiteY2" fmla="*/ 0 h 10000"/>
              <a:gd name="connsiteX3" fmla="*/ 6239 w 10000"/>
              <a:gd name="connsiteY3" fmla="*/ 9988 h 10000"/>
              <a:gd name="connsiteX4" fmla="*/ 10000 w 10000"/>
              <a:gd name="connsiteY4" fmla="*/ 10000 h 10000"/>
              <a:gd name="connsiteX0" fmla="*/ 8107 w 8107"/>
              <a:gd name="connsiteY0" fmla="*/ 9949 h 9988"/>
              <a:gd name="connsiteX1" fmla="*/ 1880 w 8107"/>
              <a:gd name="connsiteY1" fmla="*/ 68 h 9988"/>
              <a:gd name="connsiteX2" fmla="*/ 0 w 8107"/>
              <a:gd name="connsiteY2" fmla="*/ 0 h 9988"/>
              <a:gd name="connsiteX3" fmla="*/ 6239 w 8107"/>
              <a:gd name="connsiteY3" fmla="*/ 9988 h 9988"/>
              <a:gd name="connsiteX4" fmla="*/ 8107 w 8107"/>
              <a:gd name="connsiteY4" fmla="*/ 9949 h 9988"/>
              <a:gd name="connsiteX0" fmla="*/ 10000 w 10000"/>
              <a:gd name="connsiteY0" fmla="*/ 9961 h 10000"/>
              <a:gd name="connsiteX1" fmla="*/ 2319 w 10000"/>
              <a:gd name="connsiteY1" fmla="*/ 68 h 10000"/>
              <a:gd name="connsiteX2" fmla="*/ 0 w 10000"/>
              <a:gd name="connsiteY2" fmla="*/ 0 h 10000"/>
              <a:gd name="connsiteX3" fmla="*/ 7696 w 10000"/>
              <a:gd name="connsiteY3" fmla="*/ 10000 h 10000"/>
              <a:gd name="connsiteX4" fmla="*/ 10000 w 10000"/>
              <a:gd name="connsiteY4" fmla="*/ 9961 h 10000"/>
              <a:gd name="connsiteX0" fmla="*/ 10000 w 10000"/>
              <a:gd name="connsiteY0" fmla="*/ 9961 h 9961"/>
              <a:gd name="connsiteX1" fmla="*/ 2319 w 10000"/>
              <a:gd name="connsiteY1" fmla="*/ 68 h 9961"/>
              <a:gd name="connsiteX2" fmla="*/ 0 w 10000"/>
              <a:gd name="connsiteY2" fmla="*/ 0 h 9961"/>
              <a:gd name="connsiteX3" fmla="*/ 7512 w 10000"/>
              <a:gd name="connsiteY3" fmla="*/ 8164 h 9961"/>
              <a:gd name="connsiteX4" fmla="*/ 10000 w 10000"/>
              <a:gd name="connsiteY4" fmla="*/ 9961 h 9961"/>
              <a:gd name="connsiteX0" fmla="*/ 9266 w 9266"/>
              <a:gd name="connsiteY0" fmla="*/ 8279 h 8279"/>
              <a:gd name="connsiteX1" fmla="*/ 2319 w 9266"/>
              <a:gd name="connsiteY1" fmla="*/ 68 h 8279"/>
              <a:gd name="connsiteX2" fmla="*/ 0 w 9266"/>
              <a:gd name="connsiteY2" fmla="*/ 0 h 8279"/>
              <a:gd name="connsiteX3" fmla="*/ 7512 w 9266"/>
              <a:gd name="connsiteY3" fmla="*/ 8196 h 8279"/>
              <a:gd name="connsiteX4" fmla="*/ 9266 w 9266"/>
              <a:gd name="connsiteY4" fmla="*/ 8279 h 8279"/>
              <a:gd name="connsiteX0" fmla="*/ 10000 w 10000"/>
              <a:gd name="connsiteY0" fmla="*/ 10000 h 10000"/>
              <a:gd name="connsiteX1" fmla="*/ 2503 w 10000"/>
              <a:gd name="connsiteY1" fmla="*/ 82 h 10000"/>
              <a:gd name="connsiteX2" fmla="*/ 0 w 10000"/>
              <a:gd name="connsiteY2" fmla="*/ 0 h 10000"/>
              <a:gd name="connsiteX3" fmla="*/ 8107 w 10000"/>
              <a:gd name="connsiteY3" fmla="*/ 9900 h 10000"/>
              <a:gd name="connsiteX4" fmla="*/ 1000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10000"/>
                </a:moveTo>
                <a:cubicBezTo>
                  <a:pt x="9822" y="5991"/>
                  <a:pt x="4859" y="2151"/>
                  <a:pt x="2503" y="82"/>
                </a:cubicBezTo>
                <a:cubicBezTo>
                  <a:pt x="1566" y="39"/>
                  <a:pt x="937" y="43"/>
                  <a:pt x="0" y="0"/>
                </a:cubicBezTo>
                <a:cubicBezTo>
                  <a:pt x="5182" y="2471"/>
                  <a:pt x="7310" y="6845"/>
                  <a:pt x="8107" y="9900"/>
                </a:cubicBezTo>
                <a:lnTo>
                  <a:pt x="1000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任意多边形 7"/>
          <p:cNvSpPr>
            <a:spLocks noEditPoints="1"/>
          </p:cNvSpPr>
          <p:nvPr userDrawn="1"/>
        </p:nvSpPr>
        <p:spPr bwMode="auto">
          <a:xfrm rot="21094680">
            <a:off x="677932" y="4666264"/>
            <a:ext cx="516362" cy="500870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 7"/>
          <p:cNvSpPr>
            <a:spLocks noEditPoints="1"/>
          </p:cNvSpPr>
          <p:nvPr userDrawn="1"/>
        </p:nvSpPr>
        <p:spPr bwMode="auto">
          <a:xfrm rot="21094680">
            <a:off x="677932" y="4666264"/>
            <a:ext cx="516362" cy="500870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>
            <a:off x="566134" y="4084423"/>
            <a:ext cx="98388" cy="223949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4814 w 198900"/>
              <a:gd name="connsiteY0" fmla="*/ 0 h 2425402"/>
              <a:gd name="connsiteX1" fmla="*/ 24985 w 198900"/>
              <a:gd name="connsiteY1" fmla="*/ 1639869 h 2425402"/>
              <a:gd name="connsiteX2" fmla="*/ 15796 w 198900"/>
              <a:gd name="connsiteY2" fmla="*/ 1699933 h 2425402"/>
              <a:gd name="connsiteX3" fmla="*/ 70032 w 198900"/>
              <a:gd name="connsiteY3" fmla="*/ 2425402 h 2425402"/>
              <a:gd name="connsiteX4" fmla="*/ 103202 w 198900"/>
              <a:gd name="connsiteY4" fmla="*/ 2421816 h 2425402"/>
              <a:gd name="connsiteX5" fmla="*/ 62636 w 198900"/>
              <a:gd name="connsiteY5" fmla="*/ 1711811 h 2425402"/>
              <a:gd name="connsiteX6" fmla="*/ 198900 w 198900"/>
              <a:gd name="connsiteY6" fmla="*/ 1615216 h 2425402"/>
              <a:gd name="connsiteX7" fmla="*/ 60843 w 198900"/>
              <a:gd name="connsiteY7" fmla="*/ 1667212 h 2425402"/>
              <a:gd name="connsiteX8" fmla="*/ 37311 w 198900"/>
              <a:gd name="connsiteY8" fmla="*/ 4931 h 2425402"/>
              <a:gd name="connsiteX9" fmla="*/ 4814 w 198900"/>
              <a:gd name="connsiteY9" fmla="*/ 0 h 2425402"/>
              <a:gd name="connsiteX0" fmla="*/ 4814 w 198900"/>
              <a:gd name="connsiteY0" fmla="*/ 0 h 2425402"/>
              <a:gd name="connsiteX1" fmla="*/ 24985 w 198900"/>
              <a:gd name="connsiteY1" fmla="*/ 1639869 h 2425402"/>
              <a:gd name="connsiteX2" fmla="*/ 70032 w 198900"/>
              <a:gd name="connsiteY2" fmla="*/ 2425402 h 2425402"/>
              <a:gd name="connsiteX3" fmla="*/ 103202 w 198900"/>
              <a:gd name="connsiteY3" fmla="*/ 2421816 h 2425402"/>
              <a:gd name="connsiteX4" fmla="*/ 62636 w 198900"/>
              <a:gd name="connsiteY4" fmla="*/ 1711811 h 2425402"/>
              <a:gd name="connsiteX5" fmla="*/ 198900 w 198900"/>
              <a:gd name="connsiteY5" fmla="*/ 1615216 h 2425402"/>
              <a:gd name="connsiteX6" fmla="*/ 60843 w 198900"/>
              <a:gd name="connsiteY6" fmla="*/ 1667212 h 2425402"/>
              <a:gd name="connsiteX7" fmla="*/ 37311 w 198900"/>
              <a:gd name="connsiteY7" fmla="*/ 4931 h 2425402"/>
              <a:gd name="connsiteX8" fmla="*/ 4814 w 198900"/>
              <a:gd name="connsiteY8" fmla="*/ 0 h 2425402"/>
              <a:gd name="connsiteX0" fmla="*/ 0 w 194086"/>
              <a:gd name="connsiteY0" fmla="*/ 0 h 2425402"/>
              <a:gd name="connsiteX1" fmla="*/ 65218 w 194086"/>
              <a:gd name="connsiteY1" fmla="*/ 2425402 h 2425402"/>
              <a:gd name="connsiteX2" fmla="*/ 98388 w 194086"/>
              <a:gd name="connsiteY2" fmla="*/ 2421816 h 2425402"/>
              <a:gd name="connsiteX3" fmla="*/ 57822 w 194086"/>
              <a:gd name="connsiteY3" fmla="*/ 1711811 h 2425402"/>
              <a:gd name="connsiteX4" fmla="*/ 194086 w 194086"/>
              <a:gd name="connsiteY4" fmla="*/ 1615216 h 2425402"/>
              <a:gd name="connsiteX5" fmla="*/ 56029 w 194086"/>
              <a:gd name="connsiteY5" fmla="*/ 1667212 h 2425402"/>
              <a:gd name="connsiteX6" fmla="*/ 32497 w 194086"/>
              <a:gd name="connsiteY6" fmla="*/ 4931 h 2425402"/>
              <a:gd name="connsiteX7" fmla="*/ 0 w 194086"/>
              <a:gd name="connsiteY7" fmla="*/ 0 h 2425402"/>
              <a:gd name="connsiteX0" fmla="*/ 0 w 194086"/>
              <a:gd name="connsiteY0" fmla="*/ 0 h 2425402"/>
              <a:gd name="connsiteX1" fmla="*/ 65218 w 194086"/>
              <a:gd name="connsiteY1" fmla="*/ 2425402 h 2425402"/>
              <a:gd name="connsiteX2" fmla="*/ 98388 w 194086"/>
              <a:gd name="connsiteY2" fmla="*/ 2421816 h 2425402"/>
              <a:gd name="connsiteX3" fmla="*/ 57822 w 194086"/>
              <a:gd name="connsiteY3" fmla="*/ 1711811 h 2425402"/>
              <a:gd name="connsiteX4" fmla="*/ 194086 w 194086"/>
              <a:gd name="connsiteY4" fmla="*/ 1615216 h 2425402"/>
              <a:gd name="connsiteX5" fmla="*/ 32497 w 194086"/>
              <a:gd name="connsiteY5" fmla="*/ 4931 h 2425402"/>
              <a:gd name="connsiteX6" fmla="*/ 0 w 194086"/>
              <a:gd name="connsiteY6" fmla="*/ 0 h 2425402"/>
              <a:gd name="connsiteX0" fmla="*/ 0 w 98388"/>
              <a:gd name="connsiteY0" fmla="*/ 0 h 2425402"/>
              <a:gd name="connsiteX1" fmla="*/ 65218 w 98388"/>
              <a:gd name="connsiteY1" fmla="*/ 2425402 h 2425402"/>
              <a:gd name="connsiteX2" fmla="*/ 98388 w 98388"/>
              <a:gd name="connsiteY2" fmla="*/ 2421816 h 2425402"/>
              <a:gd name="connsiteX3" fmla="*/ 57822 w 98388"/>
              <a:gd name="connsiteY3" fmla="*/ 1711811 h 2425402"/>
              <a:gd name="connsiteX4" fmla="*/ 32497 w 98388"/>
              <a:gd name="connsiteY4" fmla="*/ 4931 h 2425402"/>
              <a:gd name="connsiteX5" fmla="*/ 0 w 98388"/>
              <a:gd name="connsiteY5" fmla="*/ 0 h 2425402"/>
              <a:gd name="connsiteX0" fmla="*/ 0 w 98388"/>
              <a:gd name="connsiteY0" fmla="*/ 0 h 2425402"/>
              <a:gd name="connsiteX1" fmla="*/ 65218 w 98388"/>
              <a:gd name="connsiteY1" fmla="*/ 2425402 h 2425402"/>
              <a:gd name="connsiteX2" fmla="*/ 98388 w 98388"/>
              <a:gd name="connsiteY2" fmla="*/ 2421816 h 2425402"/>
              <a:gd name="connsiteX3" fmla="*/ 32497 w 98388"/>
              <a:gd name="connsiteY3" fmla="*/ 4931 h 2425402"/>
              <a:gd name="connsiteX4" fmla="*/ 0 w 98388"/>
              <a:gd name="connsiteY4" fmla="*/ 0 h 2425402"/>
              <a:gd name="connsiteX0" fmla="*/ 0 w 98388"/>
              <a:gd name="connsiteY0" fmla="*/ 18882 h 2420471"/>
              <a:gd name="connsiteX1" fmla="*/ 65218 w 98388"/>
              <a:gd name="connsiteY1" fmla="*/ 2420471 h 2420471"/>
              <a:gd name="connsiteX2" fmla="*/ 98388 w 98388"/>
              <a:gd name="connsiteY2" fmla="*/ 2416885 h 2420471"/>
              <a:gd name="connsiteX3" fmla="*/ 32497 w 98388"/>
              <a:gd name="connsiteY3" fmla="*/ 0 h 2420471"/>
              <a:gd name="connsiteX4" fmla="*/ 0 w 98388"/>
              <a:gd name="connsiteY4" fmla="*/ 18882 h 2420471"/>
              <a:gd name="connsiteX0" fmla="*/ 0 w 98388"/>
              <a:gd name="connsiteY0" fmla="*/ 0 h 2401589"/>
              <a:gd name="connsiteX1" fmla="*/ 65218 w 98388"/>
              <a:gd name="connsiteY1" fmla="*/ 2401589 h 2401589"/>
              <a:gd name="connsiteX2" fmla="*/ 98388 w 98388"/>
              <a:gd name="connsiteY2" fmla="*/ 2398003 h 2401589"/>
              <a:gd name="connsiteX3" fmla="*/ 37260 w 98388"/>
              <a:gd name="connsiteY3" fmla="*/ 14455 h 2401589"/>
              <a:gd name="connsiteX4" fmla="*/ 0 w 98388"/>
              <a:gd name="connsiteY4" fmla="*/ 0 h 2401589"/>
              <a:gd name="connsiteX0" fmla="*/ 0 w 98388"/>
              <a:gd name="connsiteY0" fmla="*/ 0 h 2401589"/>
              <a:gd name="connsiteX1" fmla="*/ 65218 w 98388"/>
              <a:gd name="connsiteY1" fmla="*/ 2401589 h 2401589"/>
              <a:gd name="connsiteX2" fmla="*/ 98388 w 98388"/>
              <a:gd name="connsiteY2" fmla="*/ 2398003 h 2401589"/>
              <a:gd name="connsiteX3" fmla="*/ 32498 w 98388"/>
              <a:gd name="connsiteY3" fmla="*/ 168 h 2401589"/>
              <a:gd name="connsiteX4" fmla="*/ 0 w 98388"/>
              <a:gd name="connsiteY4" fmla="*/ 0 h 2401589"/>
              <a:gd name="connsiteX0" fmla="*/ 0 w 98388"/>
              <a:gd name="connsiteY0" fmla="*/ 9357 h 2401421"/>
              <a:gd name="connsiteX1" fmla="*/ 65218 w 98388"/>
              <a:gd name="connsiteY1" fmla="*/ 2401421 h 2401421"/>
              <a:gd name="connsiteX2" fmla="*/ 98388 w 98388"/>
              <a:gd name="connsiteY2" fmla="*/ 2397835 h 2401421"/>
              <a:gd name="connsiteX3" fmla="*/ 32498 w 98388"/>
              <a:gd name="connsiteY3" fmla="*/ 0 h 2401421"/>
              <a:gd name="connsiteX4" fmla="*/ 0 w 98388"/>
              <a:gd name="connsiteY4" fmla="*/ 9357 h 2401421"/>
              <a:gd name="connsiteX0" fmla="*/ 0 w 98388"/>
              <a:gd name="connsiteY0" fmla="*/ 9357 h 2401421"/>
              <a:gd name="connsiteX1" fmla="*/ 65218 w 98388"/>
              <a:gd name="connsiteY1" fmla="*/ 2401421 h 2401421"/>
              <a:gd name="connsiteX2" fmla="*/ 98388 w 98388"/>
              <a:gd name="connsiteY2" fmla="*/ 2216860 h 2401421"/>
              <a:gd name="connsiteX3" fmla="*/ 32498 w 98388"/>
              <a:gd name="connsiteY3" fmla="*/ 0 h 2401421"/>
              <a:gd name="connsiteX4" fmla="*/ 0 w 98388"/>
              <a:gd name="connsiteY4" fmla="*/ 9357 h 2401421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88" h="2239496">
                <a:moveTo>
                  <a:pt x="0" y="9357"/>
                </a:moveTo>
                <a:cubicBezTo>
                  <a:pt x="5453" y="412769"/>
                  <a:pt x="-8330" y="1126248"/>
                  <a:pt x="65218" y="2239496"/>
                </a:cubicBezTo>
                <a:lnTo>
                  <a:pt x="98388" y="2216860"/>
                </a:lnTo>
                <a:cubicBezTo>
                  <a:pt x="38324" y="1244545"/>
                  <a:pt x="21124" y="872303"/>
                  <a:pt x="32498" y="0"/>
                </a:cubicBezTo>
                <a:lnTo>
                  <a:pt x="0" y="9357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 5"/>
          <p:cNvSpPr>
            <a:spLocks noEditPoints="1"/>
          </p:cNvSpPr>
          <p:nvPr userDrawn="1"/>
        </p:nvSpPr>
        <p:spPr bwMode="auto">
          <a:xfrm>
            <a:off x="208367" y="3480760"/>
            <a:ext cx="777875" cy="63658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2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 5"/>
          <p:cNvSpPr>
            <a:spLocks noEditPoints="1"/>
          </p:cNvSpPr>
          <p:nvPr userDrawn="1"/>
        </p:nvSpPr>
        <p:spPr bwMode="auto">
          <a:xfrm>
            <a:off x="208367" y="3480760"/>
            <a:ext cx="777875" cy="63658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任意多边形 22"/>
          <p:cNvSpPr>
            <a:spLocks/>
          </p:cNvSpPr>
          <p:nvPr userDrawn="1"/>
        </p:nvSpPr>
        <p:spPr bwMode="auto">
          <a:xfrm rot="21262715">
            <a:off x="133288" y="5429368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任意多边形 6"/>
          <p:cNvSpPr/>
          <p:nvPr userDrawn="1"/>
        </p:nvSpPr>
        <p:spPr>
          <a:xfrm>
            <a:off x="1524" y="6194218"/>
            <a:ext cx="12188952" cy="663782"/>
          </a:xfrm>
          <a:custGeom>
            <a:avLst/>
            <a:gdLst>
              <a:gd name="connsiteX0" fmla="*/ 2898990 w 12195510"/>
              <a:gd name="connsiteY0" fmla="*/ 1130 h 705247"/>
              <a:gd name="connsiteX1" fmla="*/ 3489295 w 12195510"/>
              <a:gd name="connsiteY1" fmla="*/ 1219 h 705247"/>
              <a:gd name="connsiteX2" fmla="*/ 12036716 w 12195510"/>
              <a:gd name="connsiteY2" fmla="*/ 341913 h 705247"/>
              <a:gd name="connsiteX3" fmla="*/ 12195510 w 12195510"/>
              <a:gd name="connsiteY3" fmla="*/ 328917 h 705247"/>
              <a:gd name="connsiteX4" fmla="*/ 12195510 w 12195510"/>
              <a:gd name="connsiteY4" fmla="*/ 705247 h 705247"/>
              <a:gd name="connsiteX5" fmla="*/ 0 w 12195510"/>
              <a:gd name="connsiteY5" fmla="*/ 705247 h 705247"/>
              <a:gd name="connsiteX6" fmla="*/ 0 w 12195510"/>
              <a:gd name="connsiteY6" fmla="*/ 253521 h 705247"/>
              <a:gd name="connsiteX7" fmla="*/ 297990 w 12195510"/>
              <a:gd name="connsiteY7" fmla="*/ 189201 h 705247"/>
              <a:gd name="connsiteX8" fmla="*/ 2898990 w 12195510"/>
              <a:gd name="connsiteY8" fmla="*/ 1130 h 705247"/>
              <a:gd name="connsiteX0" fmla="*/ 2898990 w 12195510"/>
              <a:gd name="connsiteY0" fmla="*/ 0 h 704117"/>
              <a:gd name="connsiteX1" fmla="*/ 3489295 w 12195510"/>
              <a:gd name="connsiteY1" fmla="*/ 89 h 704117"/>
              <a:gd name="connsiteX2" fmla="*/ 12036716 w 12195510"/>
              <a:gd name="connsiteY2" fmla="*/ 340783 h 704117"/>
              <a:gd name="connsiteX3" fmla="*/ 12195510 w 12195510"/>
              <a:gd name="connsiteY3" fmla="*/ 327787 h 704117"/>
              <a:gd name="connsiteX4" fmla="*/ 12195510 w 12195510"/>
              <a:gd name="connsiteY4" fmla="*/ 704117 h 704117"/>
              <a:gd name="connsiteX5" fmla="*/ 0 w 12195510"/>
              <a:gd name="connsiteY5" fmla="*/ 704117 h 704117"/>
              <a:gd name="connsiteX6" fmla="*/ 0 w 12195510"/>
              <a:gd name="connsiteY6" fmla="*/ 252391 h 704117"/>
              <a:gd name="connsiteX7" fmla="*/ 2898990 w 12195510"/>
              <a:gd name="connsiteY7" fmla="*/ 0 h 704117"/>
              <a:gd name="connsiteX0" fmla="*/ 0 w 12195510"/>
              <a:gd name="connsiteY0" fmla="*/ 252302 h 704028"/>
              <a:gd name="connsiteX1" fmla="*/ 3489295 w 12195510"/>
              <a:gd name="connsiteY1" fmla="*/ 0 h 704028"/>
              <a:gd name="connsiteX2" fmla="*/ 12036716 w 12195510"/>
              <a:gd name="connsiteY2" fmla="*/ 340694 h 704028"/>
              <a:gd name="connsiteX3" fmla="*/ 12195510 w 12195510"/>
              <a:gd name="connsiteY3" fmla="*/ 327698 h 704028"/>
              <a:gd name="connsiteX4" fmla="*/ 12195510 w 12195510"/>
              <a:gd name="connsiteY4" fmla="*/ 704028 h 704028"/>
              <a:gd name="connsiteX5" fmla="*/ 0 w 12195510"/>
              <a:gd name="connsiteY5" fmla="*/ 704028 h 704028"/>
              <a:gd name="connsiteX6" fmla="*/ 0 w 12195510"/>
              <a:gd name="connsiteY6" fmla="*/ 252302 h 704028"/>
              <a:gd name="connsiteX0" fmla="*/ 0 w 12195510"/>
              <a:gd name="connsiteY0" fmla="*/ 264208 h 715934"/>
              <a:gd name="connsiteX1" fmla="*/ 3501201 w 12195510"/>
              <a:gd name="connsiteY1" fmla="*/ 0 h 715934"/>
              <a:gd name="connsiteX2" fmla="*/ 12036716 w 12195510"/>
              <a:gd name="connsiteY2" fmla="*/ 352600 h 715934"/>
              <a:gd name="connsiteX3" fmla="*/ 12195510 w 12195510"/>
              <a:gd name="connsiteY3" fmla="*/ 339604 h 715934"/>
              <a:gd name="connsiteX4" fmla="*/ 12195510 w 12195510"/>
              <a:gd name="connsiteY4" fmla="*/ 715934 h 715934"/>
              <a:gd name="connsiteX5" fmla="*/ 0 w 12195510"/>
              <a:gd name="connsiteY5" fmla="*/ 715934 h 715934"/>
              <a:gd name="connsiteX6" fmla="*/ 0 w 12195510"/>
              <a:gd name="connsiteY6" fmla="*/ 264208 h 715934"/>
              <a:gd name="connsiteX0" fmla="*/ 0 w 12195510"/>
              <a:gd name="connsiteY0" fmla="*/ 265158 h 716884"/>
              <a:gd name="connsiteX1" fmla="*/ 3501201 w 12195510"/>
              <a:gd name="connsiteY1" fmla="*/ 950 h 716884"/>
              <a:gd name="connsiteX2" fmla="*/ 12036716 w 12195510"/>
              <a:gd name="connsiteY2" fmla="*/ 353550 h 716884"/>
              <a:gd name="connsiteX3" fmla="*/ 12195510 w 12195510"/>
              <a:gd name="connsiteY3" fmla="*/ 340554 h 716884"/>
              <a:gd name="connsiteX4" fmla="*/ 12195510 w 12195510"/>
              <a:gd name="connsiteY4" fmla="*/ 716884 h 716884"/>
              <a:gd name="connsiteX5" fmla="*/ 0 w 12195510"/>
              <a:gd name="connsiteY5" fmla="*/ 716884 h 716884"/>
              <a:gd name="connsiteX6" fmla="*/ 0 w 12195510"/>
              <a:gd name="connsiteY6" fmla="*/ 265158 h 716884"/>
              <a:gd name="connsiteX0" fmla="*/ 0 w 12195510"/>
              <a:gd name="connsiteY0" fmla="*/ 332184 h 783910"/>
              <a:gd name="connsiteX1" fmla="*/ 3501201 w 12195510"/>
              <a:gd name="connsiteY1" fmla="*/ 67976 h 783910"/>
              <a:gd name="connsiteX2" fmla="*/ 12036716 w 12195510"/>
              <a:gd name="connsiteY2" fmla="*/ 420576 h 783910"/>
              <a:gd name="connsiteX3" fmla="*/ 12195510 w 12195510"/>
              <a:gd name="connsiteY3" fmla="*/ 407580 h 783910"/>
              <a:gd name="connsiteX4" fmla="*/ 12195510 w 12195510"/>
              <a:gd name="connsiteY4" fmla="*/ 783910 h 783910"/>
              <a:gd name="connsiteX5" fmla="*/ 0 w 12195510"/>
              <a:gd name="connsiteY5" fmla="*/ 783910 h 783910"/>
              <a:gd name="connsiteX6" fmla="*/ 0 w 12195510"/>
              <a:gd name="connsiteY6" fmla="*/ 332184 h 783910"/>
              <a:gd name="connsiteX0" fmla="*/ 0 w 12195510"/>
              <a:gd name="connsiteY0" fmla="*/ 264916 h 716642"/>
              <a:gd name="connsiteX1" fmla="*/ 3501201 w 12195510"/>
              <a:gd name="connsiteY1" fmla="*/ 708 h 716642"/>
              <a:gd name="connsiteX2" fmla="*/ 12195510 w 12195510"/>
              <a:gd name="connsiteY2" fmla="*/ 340312 h 716642"/>
              <a:gd name="connsiteX3" fmla="*/ 12195510 w 12195510"/>
              <a:gd name="connsiteY3" fmla="*/ 716642 h 716642"/>
              <a:gd name="connsiteX4" fmla="*/ 0 w 12195510"/>
              <a:gd name="connsiteY4" fmla="*/ 716642 h 716642"/>
              <a:gd name="connsiteX5" fmla="*/ 0 w 12195510"/>
              <a:gd name="connsiteY5" fmla="*/ 264916 h 716642"/>
              <a:gd name="connsiteX0" fmla="*/ 0 w 12195510"/>
              <a:gd name="connsiteY0" fmla="*/ 405924 h 857650"/>
              <a:gd name="connsiteX1" fmla="*/ 3501201 w 12195510"/>
              <a:gd name="connsiteY1" fmla="*/ 141716 h 857650"/>
              <a:gd name="connsiteX2" fmla="*/ 12195510 w 12195510"/>
              <a:gd name="connsiteY2" fmla="*/ 481320 h 857650"/>
              <a:gd name="connsiteX3" fmla="*/ 12195510 w 12195510"/>
              <a:gd name="connsiteY3" fmla="*/ 857650 h 857650"/>
              <a:gd name="connsiteX4" fmla="*/ 0 w 12195510"/>
              <a:gd name="connsiteY4" fmla="*/ 857650 h 857650"/>
              <a:gd name="connsiteX5" fmla="*/ 0 w 12195510"/>
              <a:gd name="connsiteY5" fmla="*/ 405924 h 857650"/>
              <a:gd name="connsiteX0" fmla="*/ 0 w 12195510"/>
              <a:gd name="connsiteY0" fmla="*/ 25653 h 477379"/>
              <a:gd name="connsiteX1" fmla="*/ 12195510 w 12195510"/>
              <a:gd name="connsiteY1" fmla="*/ 101049 h 477379"/>
              <a:gd name="connsiteX2" fmla="*/ 12195510 w 12195510"/>
              <a:gd name="connsiteY2" fmla="*/ 477379 h 477379"/>
              <a:gd name="connsiteX3" fmla="*/ 0 w 12195510"/>
              <a:gd name="connsiteY3" fmla="*/ 477379 h 477379"/>
              <a:gd name="connsiteX4" fmla="*/ 0 w 12195510"/>
              <a:gd name="connsiteY4" fmla="*/ 25653 h 477379"/>
              <a:gd name="connsiteX0" fmla="*/ 0 w 12195510"/>
              <a:gd name="connsiteY0" fmla="*/ 332044 h 783770"/>
              <a:gd name="connsiteX1" fmla="*/ 12195510 w 12195510"/>
              <a:gd name="connsiteY1" fmla="*/ 407440 h 783770"/>
              <a:gd name="connsiteX2" fmla="*/ 12195510 w 12195510"/>
              <a:gd name="connsiteY2" fmla="*/ 783770 h 783770"/>
              <a:gd name="connsiteX3" fmla="*/ 0 w 12195510"/>
              <a:gd name="connsiteY3" fmla="*/ 783770 h 783770"/>
              <a:gd name="connsiteX4" fmla="*/ 0 w 12195510"/>
              <a:gd name="connsiteY4" fmla="*/ 332044 h 783770"/>
              <a:gd name="connsiteX0" fmla="*/ 0 w 12195510"/>
              <a:gd name="connsiteY0" fmla="*/ 205084 h 656810"/>
              <a:gd name="connsiteX1" fmla="*/ 12195510 w 12195510"/>
              <a:gd name="connsiteY1" fmla="*/ 280480 h 656810"/>
              <a:gd name="connsiteX2" fmla="*/ 12195510 w 12195510"/>
              <a:gd name="connsiteY2" fmla="*/ 656810 h 656810"/>
              <a:gd name="connsiteX3" fmla="*/ 0 w 12195510"/>
              <a:gd name="connsiteY3" fmla="*/ 656810 h 656810"/>
              <a:gd name="connsiteX4" fmla="*/ 0 w 12195510"/>
              <a:gd name="connsiteY4" fmla="*/ 205084 h 656810"/>
              <a:gd name="connsiteX0" fmla="*/ 0 w 12195510"/>
              <a:gd name="connsiteY0" fmla="*/ 175714 h 627440"/>
              <a:gd name="connsiteX1" fmla="*/ 12195510 w 12195510"/>
              <a:gd name="connsiteY1" fmla="*/ 251110 h 627440"/>
              <a:gd name="connsiteX2" fmla="*/ 12195510 w 12195510"/>
              <a:gd name="connsiteY2" fmla="*/ 627440 h 627440"/>
              <a:gd name="connsiteX3" fmla="*/ 0 w 12195510"/>
              <a:gd name="connsiteY3" fmla="*/ 627440 h 627440"/>
              <a:gd name="connsiteX4" fmla="*/ 0 w 12195510"/>
              <a:gd name="connsiteY4" fmla="*/ 175714 h 627440"/>
              <a:gd name="connsiteX0" fmla="*/ 0 w 12195510"/>
              <a:gd name="connsiteY0" fmla="*/ 212056 h 663782"/>
              <a:gd name="connsiteX1" fmla="*/ 12195510 w 12195510"/>
              <a:gd name="connsiteY1" fmla="*/ 287452 h 663782"/>
              <a:gd name="connsiteX2" fmla="*/ 12195510 w 12195510"/>
              <a:gd name="connsiteY2" fmla="*/ 663782 h 663782"/>
              <a:gd name="connsiteX3" fmla="*/ 0 w 12195510"/>
              <a:gd name="connsiteY3" fmla="*/ 663782 h 663782"/>
              <a:gd name="connsiteX4" fmla="*/ 0 w 12195510"/>
              <a:gd name="connsiteY4" fmla="*/ 212056 h 6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510" h="663782">
                <a:moveTo>
                  <a:pt x="0" y="212056"/>
                </a:moveTo>
                <a:cubicBezTo>
                  <a:pt x="2234990" y="-338823"/>
                  <a:pt x="8293643" y="366945"/>
                  <a:pt x="12195510" y="287452"/>
                </a:cubicBezTo>
                <a:lnTo>
                  <a:pt x="12195510" y="663782"/>
                </a:lnTo>
                <a:lnTo>
                  <a:pt x="0" y="663782"/>
                </a:lnTo>
                <a:lnTo>
                  <a:pt x="0" y="212056"/>
                </a:lnTo>
                <a:close/>
              </a:path>
            </a:pathLst>
          </a:custGeom>
          <a:blipFill dpi="0" rotWithShape="1"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97536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905000"/>
            <a:ext cx="97536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39199" y="6508752"/>
            <a:ext cx="1012583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AC4B3D8-5ADB-4A32-BF23-A92F8A52B91A}" type="datetimeFigureOut">
              <a:rPr lang="en-US" altLang="zh-CN" smtClean="0"/>
              <a:pPr/>
              <a:t>5/23/2018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19200" y="6508752"/>
            <a:ext cx="5791200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10800" y="6508752"/>
            <a:ext cx="762000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8" name="组 7"/>
          <p:cNvGrpSpPr/>
          <p:nvPr userDrawn="1"/>
        </p:nvGrpSpPr>
        <p:grpSpPr>
          <a:xfrm rot="359119" flipH="1">
            <a:off x="11435433" y="6163490"/>
            <a:ext cx="391366" cy="133877"/>
            <a:chOff x="11572034" y="6157344"/>
            <a:chExt cx="478917" cy="163826"/>
          </a:xfrm>
        </p:grpSpPr>
        <p:sp>
          <p:nvSpPr>
            <p:cNvPr id="22" name="心形 4"/>
            <p:cNvSpPr/>
            <p:nvPr userDrawn="1"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心形 4"/>
            <p:cNvSpPr/>
            <p:nvPr userDrawn="1"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 userDrawn="1"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25"/>
            <p:cNvSpPr/>
            <p:nvPr userDrawn="1"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8" name="组 27"/>
          <p:cNvGrpSpPr/>
          <p:nvPr userDrawn="1"/>
        </p:nvGrpSpPr>
        <p:grpSpPr>
          <a:xfrm rot="21240881">
            <a:off x="372469" y="5615032"/>
            <a:ext cx="505353" cy="172869"/>
            <a:chOff x="11572034" y="6157344"/>
            <a:chExt cx="478917" cy="163826"/>
          </a:xfrm>
        </p:grpSpPr>
        <p:sp>
          <p:nvSpPr>
            <p:cNvPr id="29" name="心形 4"/>
            <p:cNvSpPr/>
            <p:nvPr userDrawn="1"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心形 4"/>
            <p:cNvSpPr/>
            <p:nvPr userDrawn="1"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0"/>
            <p:cNvSpPr/>
            <p:nvPr userDrawn="1"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1"/>
            <p:cNvSpPr/>
            <p:nvPr userDrawn="1"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44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7" r:id="rId3"/>
    <p:sldLayoutId id="2147483661" r:id="rId4"/>
    <p:sldLayoutId id="2147483662" r:id="rId5"/>
    <p:sldLayoutId id="2147483663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Relationship Id="rId6" Type="http://schemas.openxmlformats.org/officeDocument/2006/relationships/image" Target="../media/image37.jpeg"/><Relationship Id="rId11" Type="http://schemas.openxmlformats.org/officeDocument/2006/relationships/image" Target="../media/image42.jpg"/><Relationship Id="rId5" Type="http://schemas.openxmlformats.org/officeDocument/2006/relationships/image" Target="../media/image36.jp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字&#10;&#10;已生成极高可信度的说明">
            <a:extLst>
              <a:ext uri="{FF2B5EF4-FFF2-40B4-BE49-F238E27FC236}">
                <a16:creationId xmlns:a16="http://schemas.microsoft.com/office/drawing/2014/main" id="{8BBA59F6-8068-4AE7-89DA-237F271532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" b="20686"/>
          <a:stretch/>
        </p:blipFill>
        <p:spPr>
          <a:xfrm>
            <a:off x="-3" y="-28"/>
            <a:ext cx="12192000" cy="685595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72445" y="3640254"/>
            <a:ext cx="6000219" cy="3389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</a:t>
            </a:r>
            <a:r>
              <a:rPr lang="en-US" altLang="zh-CN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Marycarmen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</a:t>
            </a:r>
            <a:r>
              <a:rPr lang="en-US" altLang="zh-CN" sz="4000" dirty="0">
                <a:latin typeface="+mj-lt"/>
                <a:ea typeface="+mj-ea"/>
              </a:rPr>
              <a:t> 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Kaixin</a:t>
            </a:r>
            <a:b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become couple</a:t>
            </a:r>
            <a:b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 month</a:t>
            </a:r>
          </a:p>
        </p:txBody>
      </p:sp>
      <p:pic>
        <p:nvPicPr>
          <p:cNvPr id="7" name="图片 6" descr="图片包含 人员, 室内, 服装, 男士&#10;&#10;已生成极高可信度的说明">
            <a:extLst>
              <a:ext uri="{FF2B5EF4-FFF2-40B4-BE49-F238E27FC236}">
                <a16:creationId xmlns:a16="http://schemas.microsoft.com/office/drawing/2014/main" id="{914AFA32-94CD-4718-BC74-D945EF7763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8078" y="813730"/>
            <a:ext cx="5222139" cy="39233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副标题 14">
            <a:extLst>
              <a:ext uri="{FF2B5EF4-FFF2-40B4-BE49-F238E27FC236}">
                <a16:creationId xmlns:a16="http://schemas.microsoft.com/office/drawing/2014/main" id="{A08EEF23-5FED-4401-914B-A7EFCE4C8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9344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13780">
        <p:fade/>
      </p:transition>
    </mc:Choice>
    <mc:Fallback>
      <p:transition spd="med" advTm="13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图片包含 室内, 书籍, 墙壁, 地板&#10;&#10;已生成高可信度的说明">
            <a:extLst>
              <a:ext uri="{FF2B5EF4-FFF2-40B4-BE49-F238E27FC236}">
                <a16:creationId xmlns:a16="http://schemas.microsoft.com/office/drawing/2014/main" id="{F3D9E3C7-9C9A-482B-9316-E13854E057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7" b="1764"/>
          <a:stretch/>
        </p:blipFill>
        <p:spPr>
          <a:xfrm rot="5400000">
            <a:off x="-1396842" y="1396842"/>
            <a:ext cx="6858000" cy="4064316"/>
          </a:xfrm>
          <a:prstGeom prst="rect">
            <a:avLst/>
          </a:prstGeom>
        </p:spPr>
      </p:pic>
      <p:pic>
        <p:nvPicPr>
          <p:cNvPr id="10" name="图片 9" descr="图片包含 人员, 室内, 男士&#10;&#10;已生成极高可信度的说明">
            <a:extLst>
              <a:ext uri="{FF2B5EF4-FFF2-40B4-BE49-F238E27FC236}">
                <a16:creationId xmlns:a16="http://schemas.microsoft.com/office/drawing/2014/main" id="{D0F3870E-0E0B-4331-8130-1E607A2BDE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9" r="22287" b="-1"/>
          <a:stretch/>
        </p:blipFill>
        <p:spPr>
          <a:xfrm rot="5400000">
            <a:off x="4699158" y="-634842"/>
            <a:ext cx="6858000" cy="81276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49539B-3694-4E8A-A991-D68126CF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096000" y="639400"/>
            <a:ext cx="5440680" cy="5578521"/>
          </a:xfrm>
          <a:prstGeom prst="rect">
            <a:avLst/>
          </a:prstGeom>
          <a:solidFill>
            <a:schemeClr val="bg1">
              <a:lumMod val="75000"/>
              <a:lumOff val="25000"/>
              <a:alpha val="93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A718E0-F8D2-4975-85FE-D33E8A7B9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6476999" y="2117364"/>
            <a:ext cx="4686301" cy="358849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tx1"/>
                </a:solidFill>
                <a:latin typeface="+mn-lt"/>
                <a:ea typeface="+mn-ea"/>
              </a:rPr>
              <a:t>First time I took you for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8000" dirty="0">
                <a:solidFill>
                  <a:srgbClr val="FF0000"/>
                </a:solidFill>
                <a:latin typeface="+mn-lt"/>
                <a:ea typeface="+mn-ea"/>
              </a:rPr>
              <a:t>ice</a:t>
            </a:r>
            <a:r>
              <a:rPr lang="en-US" altLang="zh-CN" sz="4000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en-US" altLang="zh-CN" sz="8000" dirty="0">
                <a:solidFill>
                  <a:srgbClr val="FF0000"/>
                </a:solidFill>
                <a:latin typeface="+mn-lt"/>
                <a:ea typeface="+mn-ea"/>
              </a:rPr>
              <a:t>cream</a:t>
            </a:r>
            <a:endParaRPr lang="en-US" altLang="zh-CN" sz="40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260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10015">
        <p:fade/>
      </p:transition>
    </mc:Choice>
    <mc:Fallback>
      <p:transition spd="med" advTm="100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 descr="图片包含 建筑物, 户外&#10;&#10;已生成极高可信度的说明">
            <a:extLst>
              <a:ext uri="{FF2B5EF4-FFF2-40B4-BE49-F238E27FC236}">
                <a16:creationId xmlns:a16="http://schemas.microsoft.com/office/drawing/2014/main" id="{A27FE393-4007-4051-B7FD-27D4A75C94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232" y="664210"/>
            <a:ext cx="2739814" cy="205486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图片占位符 5" descr="图片包含 人员, 室内, 妇女, 女孩&#10;&#10;已生成极高可信度的说明">
            <a:extLst>
              <a:ext uri="{FF2B5EF4-FFF2-40B4-BE49-F238E27FC236}">
                <a16:creationId xmlns:a16="http://schemas.microsoft.com/office/drawing/2014/main" id="{6BBF1324-7927-4D5F-9E4B-A809C1C0FF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" r="3806"/>
          <a:stretch>
            <a:fillRect/>
          </a:stretch>
        </p:blipFill>
        <p:spPr>
          <a:xfrm rot="10800000">
            <a:off x="9502775" y="728773"/>
            <a:ext cx="2364317" cy="19257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685B66-BD16-4C11-B2A4-85D623A9DE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35" y="3796452"/>
            <a:ext cx="4550930" cy="25598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68BDC22-104D-4785-A343-0CAB4A5B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700" dirty="0">
                <a:latin typeface="+mj-lt"/>
                <a:ea typeface="+mj-ea"/>
              </a:rPr>
              <a:t>The time you start love wearing my shirt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BC843F-4E18-46BF-8A12-C3D9F63D6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12" name="图片 11" descr="图片包含 屏幕截图&#10;&#10;已生成极高可信度的说明">
            <a:extLst>
              <a:ext uri="{FF2B5EF4-FFF2-40B4-BE49-F238E27FC236}">
                <a16:creationId xmlns:a16="http://schemas.microsoft.com/office/drawing/2014/main" id="{6C723E0E-81A8-4C30-A311-6C52A06C45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16"/>
          <a:stretch/>
        </p:blipFill>
        <p:spPr>
          <a:xfrm>
            <a:off x="1121378" y="2219471"/>
            <a:ext cx="4105766" cy="45389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86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10878">
        <p:fade/>
      </p:transition>
    </mc:Choice>
    <mc:Fallback>
      <p:transition spd="med" advTm="108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5BEE692-38FF-45D5-BACD-3ED0107AB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2246" y="0"/>
            <a:ext cx="7559754" cy="6858000"/>
          </a:xfrm>
          <a:prstGeom prst="rect">
            <a:avLst/>
          </a:prstGeom>
          <a:solidFill>
            <a:srgbClr val="3F5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9">
            <a:extLst>
              <a:ext uri="{FF2B5EF4-FFF2-40B4-BE49-F238E27FC236}">
                <a16:creationId xmlns:a16="http://schemas.microsoft.com/office/drawing/2014/main" id="{FFC0ABB7-3FF2-48CA-AF41-7C90BA14B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2995" y="484632"/>
            <a:ext cx="6709145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图片占位符 20" descr="图片包含 人员, 室内, 墙壁, 男士&#10;&#10;已生成极高可信度的说明">
            <a:extLst>
              <a:ext uri="{FF2B5EF4-FFF2-40B4-BE49-F238E27FC236}">
                <a16:creationId xmlns:a16="http://schemas.microsoft.com/office/drawing/2014/main" id="{8079D5AC-D029-4F21-8A59-E26AC2CBD660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-3" b="-3"/>
          <a:stretch/>
        </p:blipFill>
        <p:spPr>
          <a:xfrm rot="16200000">
            <a:off x="6218199" y="24206"/>
            <a:ext cx="1996780" cy="3603723"/>
          </a:xfrm>
          <a:prstGeom prst="rect">
            <a:avLst/>
          </a:prstGeom>
        </p:spPr>
      </p:pic>
      <p:pic>
        <p:nvPicPr>
          <p:cNvPr id="12" name="图片占位符 11" descr="图片包含 人员&#10;&#10;已生成极高可信度的说明">
            <a:extLst>
              <a:ext uri="{FF2B5EF4-FFF2-40B4-BE49-F238E27FC236}">
                <a16:creationId xmlns:a16="http://schemas.microsoft.com/office/drawing/2014/main" id="{4B797A7C-D5B2-4BFB-AEA4-52BF193227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" r="2507"/>
          <a:stretch/>
        </p:blipFill>
        <p:spPr>
          <a:xfrm rot="10800000">
            <a:off x="5414729" y="2989903"/>
            <a:ext cx="3603723" cy="2922096"/>
          </a:xfrm>
          <a:prstGeom prst="rect">
            <a:avLst/>
          </a:prstGeom>
        </p:spPr>
      </p:pic>
      <p:pic>
        <p:nvPicPr>
          <p:cNvPr id="16" name="图片占位符 15" descr="图片包含 假发, 服装&#10;&#10;已生成极高可信度的说明">
            <a:extLst>
              <a:ext uri="{FF2B5EF4-FFF2-40B4-BE49-F238E27FC236}">
                <a16:creationId xmlns:a16="http://schemas.microsoft.com/office/drawing/2014/main" id="{B73490CE-4AB8-418C-9FCD-FCE9BA128D1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r="6433" b="1"/>
          <a:stretch/>
        </p:blipFill>
        <p:spPr>
          <a:xfrm>
            <a:off x="9173937" y="827678"/>
            <a:ext cx="2315724" cy="5086759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half" idx="14"/>
          </p:nvPr>
        </p:nvSpPr>
        <p:spPr>
          <a:xfrm>
            <a:off x="555513" y="2438400"/>
            <a:ext cx="3697510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Clr>
                <a:srgbClr val="3F5167"/>
              </a:buClr>
              <a:buFont typeface="Arial" panose="020B0604020202020204" pitchFamily="34" charset="0"/>
              <a:buChar char="•"/>
            </a:pPr>
            <a:endParaRPr lang="en-US" altLang="zh-CN" sz="180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-155271" y="1700808"/>
            <a:ext cx="5119077" cy="28083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Really </a:t>
            </a:r>
            <a:r>
              <a:rPr lang="en-US" altLang="zh-CN" sz="4000" dirty="0">
                <a:latin typeface="+mj-lt"/>
                <a:ea typeface="+mj-ea"/>
              </a:rPr>
              <a:t>good party you talk a lot with </a:t>
            </a:r>
            <a:r>
              <a:rPr lang="en-US" altLang="zh-CN" sz="4000" dirty="0" err="1">
                <a:latin typeface="+mj-lt"/>
                <a:ea typeface="+mj-ea"/>
              </a:rPr>
              <a:t>domi</a:t>
            </a:r>
            <a:r>
              <a:rPr lang="en-US" altLang="zh-CN" sz="4000" dirty="0">
                <a:latin typeface="+mj-lt"/>
                <a:ea typeface="+mj-ea"/>
              </a:rPr>
              <a:t> and I hug you very long time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879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859">
        <p:fade/>
      </p:transition>
    </mc:Choice>
    <mc:Fallback>
      <p:transition spd="med" advTm="88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1553307" y="3432208"/>
            <a:ext cx="2743200" cy="208823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When we still not couple</a:t>
            </a:r>
            <a:endParaRPr lang="zh-CN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 张图片（带题注版式）</a:t>
            </a:r>
          </a:p>
        </p:txBody>
      </p:sp>
      <p:pic>
        <p:nvPicPr>
          <p:cNvPr id="13" name="图片占位符 12" descr="图片包含 人员, 室内, 妇女, 服装&#10;&#10;已生成极高可信度的说明">
            <a:extLst>
              <a:ext uri="{FF2B5EF4-FFF2-40B4-BE49-F238E27FC236}">
                <a16:creationId xmlns:a16="http://schemas.microsoft.com/office/drawing/2014/main" id="{B49FB235-9934-4D54-9C27-184435B340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r="3693"/>
          <a:stretch>
            <a:fillRect/>
          </a:stretch>
        </p:blipFill>
        <p:spPr>
          <a:xfrm rot="10800000">
            <a:off x="1304925" y="531813"/>
            <a:ext cx="3060700" cy="2482850"/>
          </a:xfrm>
        </p:spPr>
      </p:pic>
      <p:pic>
        <p:nvPicPr>
          <p:cNvPr id="21" name="图片占位符 20" descr="图片包含 人员, 室内, 服装&#10;&#10;已生成高可信度的说明">
            <a:extLst>
              <a:ext uri="{FF2B5EF4-FFF2-40B4-BE49-F238E27FC236}">
                <a16:creationId xmlns:a16="http://schemas.microsoft.com/office/drawing/2014/main" id="{1E97CE43-082A-46AC-A164-4CC5DE03C65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r="3693"/>
          <a:stretch>
            <a:fillRect/>
          </a:stretch>
        </p:blipFill>
        <p:spPr>
          <a:xfrm rot="10800000">
            <a:off x="4810125" y="531813"/>
            <a:ext cx="3060700" cy="2482850"/>
          </a:xfrm>
        </p:spPr>
      </p:pic>
      <p:pic>
        <p:nvPicPr>
          <p:cNvPr id="25" name="图片占位符 24" descr="图片包含 室内, 人员&#10;&#10;已生成极高可信度的说明">
            <a:extLst>
              <a:ext uri="{FF2B5EF4-FFF2-40B4-BE49-F238E27FC236}">
                <a16:creationId xmlns:a16="http://schemas.microsoft.com/office/drawing/2014/main" id="{786BBFC6-2B84-4289-AA47-BF39A095320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0" r="19580"/>
          <a:stretch>
            <a:fillRect/>
          </a:stretch>
        </p:blipFill>
        <p:spPr>
          <a:xfrm rot="5400000">
            <a:off x="4603750" y="3033713"/>
            <a:ext cx="2482850" cy="3060700"/>
          </a:xfrm>
        </p:spPr>
      </p:pic>
      <p:pic>
        <p:nvPicPr>
          <p:cNvPr id="29" name="图片 28" descr="图片包含 屏幕截图&#10;&#10;已生成极高可信度的说明">
            <a:extLst>
              <a:ext uri="{FF2B5EF4-FFF2-40B4-BE49-F238E27FC236}">
                <a16:creationId xmlns:a16="http://schemas.microsoft.com/office/drawing/2014/main" id="{56944094-97EB-41F1-BF28-DCD74DFFF2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0"/>
            <a:ext cx="385762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59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073">
        <p:fade/>
      </p:transition>
    </mc:Choice>
    <mc:Fallback>
      <p:transition spd="med" advTm="16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窗户, 墙壁, 建筑物, 室内&#10;&#10;已生成高可信度的说明">
            <a:extLst>
              <a:ext uri="{FF2B5EF4-FFF2-40B4-BE49-F238E27FC236}">
                <a16:creationId xmlns:a16="http://schemas.microsoft.com/office/drawing/2014/main" id="{5B7CBB44-3DE8-47C9-843C-E930D9E69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067"/>
          <a:stretch/>
        </p:blipFill>
        <p:spPr>
          <a:xfrm>
            <a:off x="4099782" y="10"/>
            <a:ext cx="4063593" cy="6857990"/>
          </a:xfrm>
          <a:prstGeom prst="rect">
            <a:avLst/>
          </a:prstGeom>
        </p:spPr>
      </p:pic>
      <p:pic>
        <p:nvPicPr>
          <p:cNvPr id="5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481FC3CF-AF56-476F-977F-91DF4036AD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9" r="-2" b="-2"/>
          <a:stretch/>
        </p:blipFill>
        <p:spPr>
          <a:xfrm>
            <a:off x="21728" y="10"/>
            <a:ext cx="4063593" cy="6857990"/>
          </a:xfrm>
          <a:prstGeom prst="rect">
            <a:avLst/>
          </a:prstGeom>
        </p:spPr>
      </p:pic>
      <p:pic>
        <p:nvPicPr>
          <p:cNvPr id="9" name="图片 8" descr="图片包含 屏幕截图&#10;&#10;已生成极高可信度的说明">
            <a:extLst>
              <a:ext uri="{FF2B5EF4-FFF2-40B4-BE49-F238E27FC236}">
                <a16:creationId xmlns:a16="http://schemas.microsoft.com/office/drawing/2014/main" id="{56CF6EA8-F153-4836-8CC6-011278EEB7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067"/>
          <a:stretch/>
        </p:blipFill>
        <p:spPr>
          <a:xfrm>
            <a:off x="8127797" y="0"/>
            <a:ext cx="4063593" cy="6857990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81FCF125-7677-48B3-A55D-567286628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49893" y="2222279"/>
            <a:ext cx="7092215" cy="2340165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38F60C62-3A5C-4835-B9FD-D1A9E972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3852411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63357" y="2381249"/>
            <a:ext cx="6465287" cy="176783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That party </a:t>
            </a:r>
            <a:br>
              <a:rPr lang="en-US" sz="48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sz="48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Your </a:t>
            </a:r>
            <a:r>
              <a:rPr lang="en-US" sz="4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first </a:t>
            </a:r>
            <a:r>
              <a:rPr lang="en-US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kiss</a:t>
            </a:r>
            <a:endParaRPr lang="en-US" sz="48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63357" y="3959893"/>
            <a:ext cx="6465286" cy="497807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E7E6E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756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008">
        <p:fade/>
      </p:transition>
    </mc:Choice>
    <mc:Fallback>
      <p:transition spd="med" advTm="120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屏幕截图, 文字&#10;&#10;已生成极高可信度的说明">
            <a:extLst>
              <a:ext uri="{FF2B5EF4-FFF2-40B4-BE49-F238E27FC236}">
                <a16:creationId xmlns:a16="http://schemas.microsoft.com/office/drawing/2014/main" id="{1FC6EE5D-DCE5-465F-9FE7-8F3198A8B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" y="307731"/>
            <a:ext cx="2248670" cy="3997637"/>
          </a:xfrm>
          <a:prstGeom prst="rect">
            <a:avLst/>
          </a:prstGeom>
        </p:spPr>
      </p:pic>
      <p:pic>
        <p:nvPicPr>
          <p:cNvPr id="9" name="图片 8" descr="图片包含 人员, 男士, 室内, 眼镜&#10;&#10;已生成极高可信度的说明">
            <a:extLst>
              <a:ext uri="{FF2B5EF4-FFF2-40B4-BE49-F238E27FC236}">
                <a16:creationId xmlns:a16="http://schemas.microsoft.com/office/drawing/2014/main" id="{9FBBC9F4-849E-4A21-8F91-4DA05BB9D8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43" y="1114912"/>
            <a:ext cx="3827313" cy="215286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屏幕截图, 文字&#10;&#10;已生成极高可信度的说明">
            <a:extLst>
              <a:ext uri="{FF2B5EF4-FFF2-40B4-BE49-F238E27FC236}">
                <a16:creationId xmlns:a16="http://schemas.microsoft.com/office/drawing/2014/main" id="{E1877C50-D840-42BA-B4D8-EBCF63313A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</a:rPr>
              <a:t>we became </a:t>
            </a:r>
            <a:r>
              <a:rPr lang="en-US" sz="5400" dirty="0">
                <a:solidFill>
                  <a:srgbClr val="FF0000"/>
                </a:solidFill>
                <a:latin typeface="+mj-lt"/>
                <a:ea typeface="+mj-ea"/>
              </a:rPr>
              <a:t>couple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91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855">
        <p:fade/>
      </p:transition>
    </mc:Choice>
    <mc:Fallback>
      <p:transition spd="med" advTm="118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094DDFA7-45C8-4026-AC66-B1598479F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22907">
            <a:off x="864621" y="-232204"/>
            <a:ext cx="1988839" cy="3535714"/>
          </a:xfrm>
          <a:prstGeom prst="rect">
            <a:avLst/>
          </a:prstGeom>
        </p:spPr>
      </p:pic>
      <p:pic>
        <p:nvPicPr>
          <p:cNvPr id="16" name="图片 15" descr="图片包含 室内, 人员, 墙壁&#10;&#10;已生成极高可信度的说明">
            <a:extLst>
              <a:ext uri="{FF2B5EF4-FFF2-40B4-BE49-F238E27FC236}">
                <a16:creationId xmlns:a16="http://schemas.microsoft.com/office/drawing/2014/main" id="{24CDB912-CB94-4908-9501-0711AEBF85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332656"/>
            <a:ext cx="2090831" cy="3717032"/>
          </a:xfrm>
          <a:prstGeom prst="rect">
            <a:avLst/>
          </a:prstGeom>
        </p:spPr>
      </p:pic>
      <p:pic>
        <p:nvPicPr>
          <p:cNvPr id="18" name="图片 17" descr="图片包含 人员, 室内, 墙壁, 妇女&#10;&#10;已生成极高可信度的说明">
            <a:extLst>
              <a:ext uri="{FF2B5EF4-FFF2-40B4-BE49-F238E27FC236}">
                <a16:creationId xmlns:a16="http://schemas.microsoft.com/office/drawing/2014/main" id="{2B08DC95-66A1-45E6-92A7-4CEF0606C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363772"/>
            <a:ext cx="6069525" cy="3414108"/>
          </a:xfrm>
          <a:prstGeom prst="rect">
            <a:avLst/>
          </a:prstGeom>
        </p:spPr>
      </p:pic>
      <p:pic>
        <p:nvPicPr>
          <p:cNvPr id="20" name="图片 19" descr="图片包含 室内, 人员, 沙发, 床&#10;&#10;已生成高可信度的说明">
            <a:extLst>
              <a:ext uri="{FF2B5EF4-FFF2-40B4-BE49-F238E27FC236}">
                <a16:creationId xmlns:a16="http://schemas.microsoft.com/office/drawing/2014/main" id="{D8EAEC52-F801-47C3-8BF5-6C31A8124D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136" y="322734"/>
            <a:ext cx="2409846" cy="4284171"/>
          </a:xfrm>
          <a:prstGeom prst="rect">
            <a:avLst/>
          </a:prstGeom>
        </p:spPr>
      </p:pic>
      <p:pic>
        <p:nvPicPr>
          <p:cNvPr id="22" name="图片 21" descr="图片包含 窗户, 人员, 室内, 黑色&#10;&#10;已生成极高可信度的说明">
            <a:extLst>
              <a:ext uri="{FF2B5EF4-FFF2-40B4-BE49-F238E27FC236}">
                <a16:creationId xmlns:a16="http://schemas.microsoft.com/office/drawing/2014/main" id="{682115DA-31FB-4181-8A4D-CB222D0398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86" y="980728"/>
            <a:ext cx="2409846" cy="428417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26B5C73-3FB7-46C7-A331-C2B3194893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62" y="1844824"/>
            <a:ext cx="5231904" cy="2942946"/>
          </a:xfrm>
          <a:prstGeom prst="rect">
            <a:avLst/>
          </a:prstGeom>
        </p:spPr>
      </p:pic>
      <p:pic>
        <p:nvPicPr>
          <p:cNvPr id="26" name="图片 25" descr="图片包含 人员, 室内, 墙壁, 年轻&#10;&#10;已生成极高可信度的说明">
            <a:extLst>
              <a:ext uri="{FF2B5EF4-FFF2-40B4-BE49-F238E27FC236}">
                <a16:creationId xmlns:a16="http://schemas.microsoft.com/office/drawing/2014/main" id="{1B365C89-5366-42FA-8FA8-FFF309BED2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47248" y="852809"/>
            <a:ext cx="6857999" cy="5152383"/>
          </a:xfrm>
          <a:prstGeom prst="rect">
            <a:avLst/>
          </a:prstGeom>
        </p:spPr>
      </p:pic>
      <p:pic>
        <p:nvPicPr>
          <p:cNvPr id="28" name="图片 27" descr="图片包含 人员, 室内, 服装, 男士&#10;&#10;已生成极高可信度的说明">
            <a:extLst>
              <a:ext uri="{FF2B5EF4-FFF2-40B4-BE49-F238E27FC236}">
                <a16:creationId xmlns:a16="http://schemas.microsoft.com/office/drawing/2014/main" id="{73664162-0704-4E48-B77E-8169B31B7F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08483" y="636726"/>
            <a:ext cx="7822851" cy="5877272"/>
          </a:xfrm>
          <a:prstGeom prst="rect">
            <a:avLst/>
          </a:prstGeom>
        </p:spPr>
      </p:pic>
      <p:pic>
        <p:nvPicPr>
          <p:cNvPr id="30" name="图片 29" descr="图片包含 室内, 人员, 玩具, 孩子&#10;&#10;已生成极高可信度的说明">
            <a:extLst>
              <a:ext uri="{FF2B5EF4-FFF2-40B4-BE49-F238E27FC236}">
                <a16:creationId xmlns:a16="http://schemas.microsoft.com/office/drawing/2014/main" id="{0FDA8948-D822-4311-ADC2-56AC0BEF5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33" y="0"/>
            <a:ext cx="3852267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203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404">
        <p:fade/>
      </p:transition>
    </mc:Choice>
    <mc:Fallback>
      <p:transition spd="med" advTm="444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文字&#10;&#10;已生成极高可信度的说明">
            <a:extLst>
              <a:ext uri="{FF2B5EF4-FFF2-40B4-BE49-F238E27FC236}">
                <a16:creationId xmlns:a16="http://schemas.microsoft.com/office/drawing/2014/main" id="{86CB6F3C-3722-46B2-A655-7F5F1A3DCD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6" b="20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9C3BD182-5796-4593-9420-AA94F22D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latin typeface="+mj-lt"/>
                <a:ea typeface="+mj-ea"/>
              </a:rPr>
              <a:t>Until now is already 1 month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045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744">
        <p:fade/>
      </p:transition>
    </mc:Choice>
    <mc:Fallback>
      <p:transition spd="med" advTm="67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9|4.1|5.5|3.1|5.2|5.3|5.1|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HEARTSOFT 16X9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D955AE3-A825-499B-9453-1B7FEC99E1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鲜花心形相册（宽屏）</Template>
  <TotalTime>0</TotalTime>
  <Words>213</Words>
  <Application>Microsoft Office PowerPoint</Application>
  <PresentationFormat>宽屏</PresentationFormat>
  <Paragraphs>18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Microsoft YaHei UI</vt:lpstr>
      <vt:lpstr>宋体</vt:lpstr>
      <vt:lpstr>Arial</vt:lpstr>
      <vt:lpstr>Calibri</vt:lpstr>
      <vt:lpstr>Cambria</vt:lpstr>
      <vt:lpstr>HEARTSOFT 16X9</vt:lpstr>
      <vt:lpstr>For Marycarmen &amp; Kaixin become couple 1 month</vt:lpstr>
      <vt:lpstr>PowerPoint 演示文稿</vt:lpstr>
      <vt:lpstr>The time you start love wearing my shirt</vt:lpstr>
      <vt:lpstr>Really good party you talk a lot with domi and I hug you very long time</vt:lpstr>
      <vt:lpstr>PowerPoint 演示文稿</vt:lpstr>
      <vt:lpstr>That party  Your first kiss</vt:lpstr>
      <vt:lpstr>we became couple</vt:lpstr>
      <vt:lpstr>PowerPoint 演示文稿</vt:lpstr>
      <vt:lpstr>Until now is already 1 month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2018-05-23T13:58:29Z</dcterms:created>
  <dcterms:modified xsi:type="dcterms:W3CDTF">2018-05-23T17:43:24Z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TC034173459991</vt:lpwstr>
  </property>
</Properties>
</file>